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3" r:id="rId4"/>
    <p:sldId id="261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1AC9A0-A40D-0044-A8AC-470339A6FEED}">
          <p14:sldIdLst>
            <p14:sldId id="256"/>
            <p14:sldId id="260"/>
            <p14:sldId id="263"/>
            <p14:sldId id="261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7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7AC688-1BE9-E649-A921-D580D7A3F8B9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EC45C0-22CF-C742-B26E-48826E2CEB02}">
      <dgm:prSet phldrT="[Text]" custT="1"/>
      <dgm:spPr/>
      <dgm:t>
        <a:bodyPr/>
        <a:lstStyle/>
        <a:p>
          <a:r>
            <a:rPr lang="en-US" sz="2000" dirty="0" smtClean="0"/>
            <a:t>Pakistan</a:t>
          </a:r>
        </a:p>
        <a:p>
          <a:r>
            <a:rPr lang="en-US" sz="2000" dirty="0" smtClean="0"/>
            <a:t>drain</a:t>
          </a:r>
          <a:endParaRPr lang="en-US" sz="2000" dirty="0"/>
        </a:p>
      </dgm:t>
    </dgm:pt>
    <dgm:pt modelId="{793F9FDE-F1AB-5E47-B983-7E91644651CB}" type="parTrans" cxnId="{5F127227-ECC5-FE4D-B1CD-45DC283CA547}">
      <dgm:prSet/>
      <dgm:spPr/>
      <dgm:t>
        <a:bodyPr/>
        <a:lstStyle/>
        <a:p>
          <a:endParaRPr lang="en-US"/>
        </a:p>
      </dgm:t>
    </dgm:pt>
    <dgm:pt modelId="{546641EE-983B-7B4E-859A-9C376FB746DE}" type="sibTrans" cxnId="{5F127227-ECC5-FE4D-B1CD-45DC283CA547}">
      <dgm:prSet/>
      <dgm:spPr/>
      <dgm:t>
        <a:bodyPr/>
        <a:lstStyle/>
        <a:p>
          <a:endParaRPr lang="en-US"/>
        </a:p>
      </dgm:t>
    </dgm:pt>
    <dgm:pt modelId="{AFE452D1-13A4-0B49-A9E9-D6DD4383F35A}">
      <dgm:prSet phldrT="[Text]"/>
      <dgm:spPr/>
      <dgm:t>
        <a:bodyPr/>
        <a:lstStyle/>
        <a:p>
          <a:r>
            <a:rPr lang="en-US" dirty="0" smtClean="0"/>
            <a:t>Overseas</a:t>
          </a:r>
        </a:p>
        <a:p>
          <a:r>
            <a:rPr lang="en-US" dirty="0" smtClean="0"/>
            <a:t>gain</a:t>
          </a:r>
          <a:endParaRPr lang="en-US" dirty="0"/>
        </a:p>
      </dgm:t>
    </dgm:pt>
    <dgm:pt modelId="{F5EA6D6C-99B1-A343-AE3E-03404BCEC090}" type="parTrans" cxnId="{4E07AEE2-A85E-1146-BF0D-04DF9CCB1590}">
      <dgm:prSet/>
      <dgm:spPr/>
      <dgm:t>
        <a:bodyPr/>
        <a:lstStyle/>
        <a:p>
          <a:endParaRPr lang="en-US"/>
        </a:p>
      </dgm:t>
    </dgm:pt>
    <dgm:pt modelId="{2FC6211C-6FB5-F444-854D-28A040549928}" type="sibTrans" cxnId="{4E07AEE2-A85E-1146-BF0D-04DF9CCB1590}">
      <dgm:prSet/>
      <dgm:spPr/>
      <dgm:t>
        <a:bodyPr/>
        <a:lstStyle/>
        <a:p>
          <a:endParaRPr lang="en-US"/>
        </a:p>
      </dgm:t>
    </dgm:pt>
    <dgm:pt modelId="{1D98B419-48E7-F141-B81C-DDF3D4D1BF28}" type="pres">
      <dgm:prSet presAssocID="{687AC688-1BE9-E649-A921-D580D7A3F8B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9472DD-6B28-1247-B276-DD760BE0FE2D}" type="pres">
      <dgm:prSet presAssocID="{687AC688-1BE9-E649-A921-D580D7A3F8B9}" presName="radial" presStyleCnt="0">
        <dgm:presLayoutVars>
          <dgm:animLvl val="ctr"/>
        </dgm:presLayoutVars>
      </dgm:prSet>
      <dgm:spPr/>
    </dgm:pt>
    <dgm:pt modelId="{1D6BA313-626D-4442-900B-5EF29879264F}" type="pres">
      <dgm:prSet presAssocID="{83EC45C0-22CF-C742-B26E-48826E2CEB02}" presName="centerShape" presStyleLbl="vennNode1" presStyleIdx="0" presStyleCnt="2" custScaleX="47288" custScaleY="48789"/>
      <dgm:spPr/>
      <dgm:t>
        <a:bodyPr/>
        <a:lstStyle/>
        <a:p>
          <a:endParaRPr lang="en-US"/>
        </a:p>
      </dgm:t>
    </dgm:pt>
    <dgm:pt modelId="{04040795-4D6C-7C41-A033-02E664B7E962}" type="pres">
      <dgm:prSet presAssocID="{AFE452D1-13A4-0B49-A9E9-D6DD4383F35A}" presName="node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7AEE2-A85E-1146-BF0D-04DF9CCB1590}" srcId="{83EC45C0-22CF-C742-B26E-48826E2CEB02}" destId="{AFE452D1-13A4-0B49-A9E9-D6DD4383F35A}" srcOrd="0" destOrd="0" parTransId="{F5EA6D6C-99B1-A343-AE3E-03404BCEC090}" sibTransId="{2FC6211C-6FB5-F444-854D-28A040549928}"/>
    <dgm:cxn modelId="{8933BA94-EE48-584C-BEF9-1A34C59A840F}" type="presOf" srcId="{687AC688-1BE9-E649-A921-D580D7A3F8B9}" destId="{1D98B419-48E7-F141-B81C-DDF3D4D1BF28}" srcOrd="0" destOrd="0" presId="urn:microsoft.com/office/officeart/2005/8/layout/radial3"/>
    <dgm:cxn modelId="{05D864D4-FBC7-F34B-97E8-0C3FBCB4982B}" type="presOf" srcId="{83EC45C0-22CF-C742-B26E-48826E2CEB02}" destId="{1D6BA313-626D-4442-900B-5EF29879264F}" srcOrd="0" destOrd="0" presId="urn:microsoft.com/office/officeart/2005/8/layout/radial3"/>
    <dgm:cxn modelId="{5F127227-ECC5-FE4D-B1CD-45DC283CA547}" srcId="{687AC688-1BE9-E649-A921-D580D7A3F8B9}" destId="{83EC45C0-22CF-C742-B26E-48826E2CEB02}" srcOrd="0" destOrd="0" parTransId="{793F9FDE-F1AB-5E47-B983-7E91644651CB}" sibTransId="{546641EE-983B-7B4E-859A-9C376FB746DE}"/>
    <dgm:cxn modelId="{BC353BB9-55C3-7A4B-85D7-EDA64D6FE23E}" type="presOf" srcId="{AFE452D1-13A4-0B49-A9E9-D6DD4383F35A}" destId="{04040795-4D6C-7C41-A033-02E664B7E962}" srcOrd="0" destOrd="0" presId="urn:microsoft.com/office/officeart/2005/8/layout/radial3"/>
    <dgm:cxn modelId="{21966DD9-B447-EA44-9732-389F9EA9EE54}" type="presParOf" srcId="{1D98B419-48E7-F141-B81C-DDF3D4D1BF28}" destId="{0A9472DD-6B28-1247-B276-DD760BE0FE2D}" srcOrd="0" destOrd="0" presId="urn:microsoft.com/office/officeart/2005/8/layout/radial3"/>
    <dgm:cxn modelId="{C668E73F-B4F1-184E-9632-F645BCC746C1}" type="presParOf" srcId="{0A9472DD-6B28-1247-B276-DD760BE0FE2D}" destId="{1D6BA313-626D-4442-900B-5EF29879264F}" srcOrd="0" destOrd="0" presId="urn:microsoft.com/office/officeart/2005/8/layout/radial3"/>
    <dgm:cxn modelId="{EFE2F8E4-D197-5149-8660-0B36C3651EB0}" type="presParOf" srcId="{0A9472DD-6B28-1247-B276-DD760BE0FE2D}" destId="{04040795-4D6C-7C41-A033-02E664B7E962}" srcOrd="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7AC688-1BE9-E649-A921-D580D7A3F8B9}" type="doc">
      <dgm:prSet loTypeId="urn:microsoft.com/office/officeart/2005/8/layout/radial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EC45C0-22CF-C742-B26E-48826E2CEB02}">
      <dgm:prSet phldrT="[Text]" custT="1"/>
      <dgm:spPr/>
      <dgm:t>
        <a:bodyPr/>
        <a:lstStyle/>
        <a:p>
          <a:r>
            <a:rPr lang="en-US" sz="2000" dirty="0" smtClean="0"/>
            <a:t>Pakistan</a:t>
          </a:r>
          <a:endParaRPr lang="en-US" sz="2000" dirty="0"/>
        </a:p>
      </dgm:t>
    </dgm:pt>
    <dgm:pt modelId="{793F9FDE-F1AB-5E47-B983-7E91644651CB}" type="parTrans" cxnId="{5F127227-ECC5-FE4D-B1CD-45DC283CA547}">
      <dgm:prSet/>
      <dgm:spPr/>
      <dgm:t>
        <a:bodyPr/>
        <a:lstStyle/>
        <a:p>
          <a:endParaRPr lang="en-US"/>
        </a:p>
      </dgm:t>
    </dgm:pt>
    <dgm:pt modelId="{546641EE-983B-7B4E-859A-9C376FB746DE}" type="sibTrans" cxnId="{5F127227-ECC5-FE4D-B1CD-45DC283CA547}">
      <dgm:prSet/>
      <dgm:spPr/>
      <dgm:t>
        <a:bodyPr/>
        <a:lstStyle/>
        <a:p>
          <a:endParaRPr lang="en-US"/>
        </a:p>
      </dgm:t>
    </dgm:pt>
    <dgm:pt modelId="{AFE452D1-13A4-0B49-A9E9-D6DD4383F35A}">
      <dgm:prSet phldrT="[Text]"/>
      <dgm:spPr/>
      <dgm:t>
        <a:bodyPr/>
        <a:lstStyle/>
        <a:p>
          <a:r>
            <a:rPr lang="en-US" dirty="0" smtClean="0"/>
            <a:t>Overseas</a:t>
          </a:r>
          <a:endParaRPr lang="en-US" dirty="0"/>
        </a:p>
      </dgm:t>
    </dgm:pt>
    <dgm:pt modelId="{F5EA6D6C-99B1-A343-AE3E-03404BCEC090}" type="parTrans" cxnId="{4E07AEE2-A85E-1146-BF0D-04DF9CCB1590}">
      <dgm:prSet/>
      <dgm:spPr/>
      <dgm:t>
        <a:bodyPr/>
        <a:lstStyle/>
        <a:p>
          <a:endParaRPr lang="en-US"/>
        </a:p>
      </dgm:t>
    </dgm:pt>
    <dgm:pt modelId="{2FC6211C-6FB5-F444-854D-28A040549928}" type="sibTrans" cxnId="{4E07AEE2-A85E-1146-BF0D-04DF9CCB1590}">
      <dgm:prSet/>
      <dgm:spPr/>
      <dgm:t>
        <a:bodyPr/>
        <a:lstStyle/>
        <a:p>
          <a:endParaRPr lang="en-US"/>
        </a:p>
      </dgm:t>
    </dgm:pt>
    <dgm:pt modelId="{1D98B419-48E7-F141-B81C-DDF3D4D1BF28}" type="pres">
      <dgm:prSet presAssocID="{687AC688-1BE9-E649-A921-D580D7A3F8B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9472DD-6B28-1247-B276-DD760BE0FE2D}" type="pres">
      <dgm:prSet presAssocID="{687AC688-1BE9-E649-A921-D580D7A3F8B9}" presName="radial" presStyleCnt="0">
        <dgm:presLayoutVars>
          <dgm:animLvl val="ctr"/>
        </dgm:presLayoutVars>
      </dgm:prSet>
      <dgm:spPr/>
    </dgm:pt>
    <dgm:pt modelId="{1D6BA313-626D-4442-900B-5EF29879264F}" type="pres">
      <dgm:prSet presAssocID="{83EC45C0-22CF-C742-B26E-48826E2CEB02}" presName="centerShape" presStyleLbl="vennNode1" presStyleIdx="0" presStyleCnt="2" custScaleX="58391" custScaleY="55424"/>
      <dgm:spPr/>
      <dgm:t>
        <a:bodyPr/>
        <a:lstStyle/>
        <a:p>
          <a:endParaRPr lang="en-US"/>
        </a:p>
      </dgm:t>
    </dgm:pt>
    <dgm:pt modelId="{04040795-4D6C-7C41-A033-02E664B7E962}" type="pres">
      <dgm:prSet presAssocID="{AFE452D1-13A4-0B49-A9E9-D6DD4383F35A}" presName="node" presStyleLbl="vennNode1" presStyleIdx="1" presStyleCnt="2" custRadScaleRad="89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07AEE2-A85E-1146-BF0D-04DF9CCB1590}" srcId="{83EC45C0-22CF-C742-B26E-48826E2CEB02}" destId="{AFE452D1-13A4-0B49-A9E9-D6DD4383F35A}" srcOrd="0" destOrd="0" parTransId="{F5EA6D6C-99B1-A343-AE3E-03404BCEC090}" sibTransId="{2FC6211C-6FB5-F444-854D-28A040549928}"/>
    <dgm:cxn modelId="{B2EF3A17-C409-054C-9306-0942BB4040CB}" type="presOf" srcId="{AFE452D1-13A4-0B49-A9E9-D6DD4383F35A}" destId="{04040795-4D6C-7C41-A033-02E664B7E962}" srcOrd="0" destOrd="0" presId="urn:microsoft.com/office/officeart/2005/8/layout/radial3"/>
    <dgm:cxn modelId="{5F127227-ECC5-FE4D-B1CD-45DC283CA547}" srcId="{687AC688-1BE9-E649-A921-D580D7A3F8B9}" destId="{83EC45C0-22CF-C742-B26E-48826E2CEB02}" srcOrd="0" destOrd="0" parTransId="{793F9FDE-F1AB-5E47-B983-7E91644651CB}" sibTransId="{546641EE-983B-7B4E-859A-9C376FB746DE}"/>
    <dgm:cxn modelId="{47707633-A6BE-6E4B-BDAE-CB39D6A6E6E0}" type="presOf" srcId="{83EC45C0-22CF-C742-B26E-48826E2CEB02}" destId="{1D6BA313-626D-4442-900B-5EF29879264F}" srcOrd="0" destOrd="0" presId="urn:microsoft.com/office/officeart/2005/8/layout/radial3"/>
    <dgm:cxn modelId="{5D9DDE68-020F-F143-959B-A6FBEC8E6485}" type="presOf" srcId="{687AC688-1BE9-E649-A921-D580D7A3F8B9}" destId="{1D98B419-48E7-F141-B81C-DDF3D4D1BF28}" srcOrd="0" destOrd="0" presId="urn:microsoft.com/office/officeart/2005/8/layout/radial3"/>
    <dgm:cxn modelId="{69829546-E95E-534F-9074-3A1362937227}" type="presParOf" srcId="{1D98B419-48E7-F141-B81C-DDF3D4D1BF28}" destId="{0A9472DD-6B28-1247-B276-DD760BE0FE2D}" srcOrd="0" destOrd="0" presId="urn:microsoft.com/office/officeart/2005/8/layout/radial3"/>
    <dgm:cxn modelId="{D73E127D-306A-3F40-B528-0DF238CF768A}" type="presParOf" srcId="{0A9472DD-6B28-1247-B276-DD760BE0FE2D}" destId="{1D6BA313-626D-4442-900B-5EF29879264F}" srcOrd="0" destOrd="0" presId="urn:microsoft.com/office/officeart/2005/8/layout/radial3"/>
    <dgm:cxn modelId="{435E96EC-799C-A740-8981-9D98FB462DD9}" type="presParOf" srcId="{0A9472DD-6B28-1247-B276-DD760BE0FE2D}" destId="{04040795-4D6C-7C41-A033-02E664B7E962}" srcOrd="1" destOrd="0" presId="urn:microsoft.com/office/officeart/2005/8/layout/radial3"/>
  </dgm:cxnLst>
  <dgm:bg>
    <a:noFill/>
  </dgm:bg>
  <dgm:whole>
    <a:ln w="762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82C0BF-75E1-A441-B832-6ED4E8794B7C}" type="doc">
      <dgm:prSet loTypeId="urn:microsoft.com/office/officeart/2005/8/layout/lProcess3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D7FE73-1C1E-4842-B402-3582A392A29E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workers</a:t>
          </a:r>
          <a:endParaRPr lang="en-US" dirty="0"/>
        </a:p>
      </dgm:t>
    </dgm:pt>
    <dgm:pt modelId="{DC741DCC-1886-C24E-825F-6F8AB75EF417}" type="parTrans" cxnId="{EBBCC1A8-5C5C-B447-ACD0-DC55CBD9B4DC}">
      <dgm:prSet/>
      <dgm:spPr/>
      <dgm:t>
        <a:bodyPr/>
        <a:lstStyle/>
        <a:p>
          <a:endParaRPr lang="en-US"/>
        </a:p>
      </dgm:t>
    </dgm:pt>
    <dgm:pt modelId="{3F73D3CB-1ECE-EC42-9C2D-9FF1CC854D0E}" type="sibTrans" cxnId="{EBBCC1A8-5C5C-B447-ACD0-DC55CBD9B4DC}">
      <dgm:prSet/>
      <dgm:spPr/>
      <dgm:t>
        <a:bodyPr/>
        <a:lstStyle/>
        <a:p>
          <a:endParaRPr lang="en-US"/>
        </a:p>
      </dgm:t>
    </dgm:pt>
    <dgm:pt modelId="{B3BF9219-24B6-3140-8921-BD6E9DEB901F}">
      <dgm:prSet phldrT="[Text]"/>
      <dgm:spPr/>
      <dgm:t>
        <a:bodyPr/>
        <a:lstStyle/>
        <a:p>
          <a:r>
            <a:rPr lang="en-US" dirty="0" smtClean="0"/>
            <a:t>unskilled work</a:t>
          </a:r>
          <a:endParaRPr lang="en-US" dirty="0"/>
        </a:p>
      </dgm:t>
    </dgm:pt>
    <dgm:pt modelId="{08A09645-E382-DD43-B3AC-B9FF1CB9013E}" type="parTrans" cxnId="{594E563B-BD57-C140-9509-F2EF64D5D547}">
      <dgm:prSet/>
      <dgm:spPr/>
      <dgm:t>
        <a:bodyPr/>
        <a:lstStyle/>
        <a:p>
          <a:endParaRPr lang="en-US"/>
        </a:p>
      </dgm:t>
    </dgm:pt>
    <dgm:pt modelId="{5B44624B-0BC7-4E4F-A4BC-B7BE18A156BE}" type="sibTrans" cxnId="{594E563B-BD57-C140-9509-F2EF64D5D547}">
      <dgm:prSet/>
      <dgm:spPr/>
      <dgm:t>
        <a:bodyPr/>
        <a:lstStyle/>
        <a:p>
          <a:endParaRPr lang="en-US"/>
        </a:p>
      </dgm:t>
    </dgm:pt>
    <dgm:pt modelId="{3A450A1E-5F0A-EB48-9128-328FFFC48798}">
      <dgm:prSet phldrT="[Text]" custT="1"/>
      <dgm:spPr/>
      <dgm:t>
        <a:bodyPr/>
        <a:lstStyle/>
        <a:p>
          <a:r>
            <a:rPr lang="en-US" sz="2700" dirty="0" smtClean="0"/>
            <a:t>remittances</a:t>
          </a:r>
        </a:p>
        <a:p>
          <a:r>
            <a:rPr lang="en-US" sz="2400" dirty="0" smtClean="0"/>
            <a:t>experience</a:t>
          </a:r>
        </a:p>
      </dgm:t>
    </dgm:pt>
    <dgm:pt modelId="{599849FB-6C7C-E64C-ACA5-CDB90B42D9B3}" type="parTrans" cxnId="{6FAED742-2DE8-3D41-8485-1E804B1675B8}">
      <dgm:prSet/>
      <dgm:spPr/>
      <dgm:t>
        <a:bodyPr/>
        <a:lstStyle/>
        <a:p>
          <a:endParaRPr lang="en-US"/>
        </a:p>
      </dgm:t>
    </dgm:pt>
    <dgm:pt modelId="{95B954A9-2F97-A041-850B-8BB5F36DC76B}" type="sibTrans" cxnId="{6FAED742-2DE8-3D41-8485-1E804B1675B8}">
      <dgm:prSet/>
      <dgm:spPr/>
      <dgm:t>
        <a:bodyPr/>
        <a:lstStyle/>
        <a:p>
          <a:endParaRPr lang="en-US"/>
        </a:p>
      </dgm:t>
    </dgm:pt>
    <dgm:pt modelId="{2CBD9AFB-D5CB-B14C-BEF9-3F6FB7C8FEF7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dirty="0" smtClean="0"/>
            <a:t>professionals</a:t>
          </a:r>
          <a:endParaRPr lang="en-US" dirty="0"/>
        </a:p>
      </dgm:t>
    </dgm:pt>
    <dgm:pt modelId="{A58E7047-072C-1F42-9428-D7AD036C4E4E}" type="parTrans" cxnId="{CC607BE6-F8BA-A347-8F13-741443B7B895}">
      <dgm:prSet/>
      <dgm:spPr/>
      <dgm:t>
        <a:bodyPr/>
        <a:lstStyle/>
        <a:p>
          <a:endParaRPr lang="en-US"/>
        </a:p>
      </dgm:t>
    </dgm:pt>
    <dgm:pt modelId="{D83C0319-C7FC-044D-B856-9E994C653A59}" type="sibTrans" cxnId="{CC607BE6-F8BA-A347-8F13-741443B7B895}">
      <dgm:prSet/>
      <dgm:spPr/>
      <dgm:t>
        <a:bodyPr/>
        <a:lstStyle/>
        <a:p>
          <a:endParaRPr lang="en-US"/>
        </a:p>
      </dgm:t>
    </dgm:pt>
    <dgm:pt modelId="{366B0D07-0592-DD4C-B013-9A779FCC7144}">
      <dgm:prSet phldrT="[Text]"/>
      <dgm:spPr/>
      <dgm:t>
        <a:bodyPr/>
        <a:lstStyle/>
        <a:p>
          <a:r>
            <a:rPr lang="en-US" dirty="0" smtClean="0"/>
            <a:t>skilled work</a:t>
          </a:r>
          <a:endParaRPr lang="en-US" dirty="0"/>
        </a:p>
      </dgm:t>
    </dgm:pt>
    <dgm:pt modelId="{79012F00-58AE-6341-9E5A-6BD2B4B22154}" type="parTrans" cxnId="{59DA5013-B09A-FC40-8D44-09F0237BCD10}">
      <dgm:prSet/>
      <dgm:spPr/>
      <dgm:t>
        <a:bodyPr/>
        <a:lstStyle/>
        <a:p>
          <a:endParaRPr lang="en-US"/>
        </a:p>
      </dgm:t>
    </dgm:pt>
    <dgm:pt modelId="{DA0387C4-683A-9F43-B1FE-284B8DBF331B}" type="sibTrans" cxnId="{59DA5013-B09A-FC40-8D44-09F0237BCD10}">
      <dgm:prSet/>
      <dgm:spPr/>
      <dgm:t>
        <a:bodyPr/>
        <a:lstStyle/>
        <a:p>
          <a:endParaRPr lang="en-US"/>
        </a:p>
      </dgm:t>
    </dgm:pt>
    <dgm:pt modelId="{CA2947E5-F381-8849-9648-04130E16CFCC}">
      <dgm:prSet phldrT="[Text]"/>
      <dgm:spPr/>
      <dgm:t>
        <a:bodyPr/>
        <a:lstStyle/>
        <a:p>
          <a:r>
            <a:rPr lang="en-US" dirty="0" smtClean="0"/>
            <a:t>remittances</a:t>
          </a:r>
        </a:p>
        <a:p>
          <a:r>
            <a:rPr lang="en-US" dirty="0" smtClean="0"/>
            <a:t>skills</a:t>
          </a:r>
          <a:endParaRPr lang="en-US" dirty="0"/>
        </a:p>
      </dgm:t>
    </dgm:pt>
    <dgm:pt modelId="{09B331B1-6AAA-F044-98AC-BBE4633F99F9}" type="parTrans" cxnId="{0873047F-1DCD-8645-806C-C1520F7297AB}">
      <dgm:prSet/>
      <dgm:spPr/>
      <dgm:t>
        <a:bodyPr/>
        <a:lstStyle/>
        <a:p>
          <a:endParaRPr lang="en-US"/>
        </a:p>
      </dgm:t>
    </dgm:pt>
    <dgm:pt modelId="{BE52C09F-EB19-A147-AF45-02A7DDDFD5CA}" type="sibTrans" cxnId="{0873047F-1DCD-8645-806C-C1520F7297AB}">
      <dgm:prSet/>
      <dgm:spPr/>
      <dgm:t>
        <a:bodyPr/>
        <a:lstStyle/>
        <a:p>
          <a:endParaRPr lang="en-US"/>
        </a:p>
      </dgm:t>
    </dgm:pt>
    <dgm:pt modelId="{FC20FB9B-C3A9-5947-A7B8-7EC32E1DD3C9}">
      <dgm:prSet phldrT="[Text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students</a:t>
          </a:r>
          <a:endParaRPr lang="en-US" dirty="0"/>
        </a:p>
      </dgm:t>
    </dgm:pt>
    <dgm:pt modelId="{2617A0E7-1896-8F45-B27D-704820A947A8}" type="parTrans" cxnId="{1EE47F99-FC94-D348-BECF-A40B96EB263D}">
      <dgm:prSet/>
      <dgm:spPr/>
      <dgm:t>
        <a:bodyPr/>
        <a:lstStyle/>
        <a:p>
          <a:endParaRPr lang="en-US"/>
        </a:p>
      </dgm:t>
    </dgm:pt>
    <dgm:pt modelId="{ED27FC8A-EFDF-264C-98F9-01B504F9AFE2}" type="sibTrans" cxnId="{1EE47F99-FC94-D348-BECF-A40B96EB263D}">
      <dgm:prSet/>
      <dgm:spPr/>
      <dgm:t>
        <a:bodyPr/>
        <a:lstStyle/>
        <a:p>
          <a:endParaRPr lang="en-US"/>
        </a:p>
      </dgm:t>
    </dgm:pt>
    <dgm:pt modelId="{F0FAF408-1F8F-0042-A39B-548CA52AEDAF}">
      <dgm:prSet phldrT="[Text]"/>
      <dgm:spPr/>
      <dgm:t>
        <a:bodyPr/>
        <a:lstStyle/>
        <a:p>
          <a:r>
            <a:rPr lang="en-US" dirty="0" smtClean="0"/>
            <a:t>education</a:t>
          </a:r>
          <a:endParaRPr lang="en-US" dirty="0"/>
        </a:p>
      </dgm:t>
    </dgm:pt>
    <dgm:pt modelId="{93D4A50C-302F-4043-8920-FF4BD5A7C915}" type="parTrans" cxnId="{894F80D6-5674-CB49-BD27-0DCD5FC59868}">
      <dgm:prSet/>
      <dgm:spPr/>
      <dgm:t>
        <a:bodyPr/>
        <a:lstStyle/>
        <a:p>
          <a:endParaRPr lang="en-US"/>
        </a:p>
      </dgm:t>
    </dgm:pt>
    <dgm:pt modelId="{067AD437-0158-6341-AA4B-5ECB2D6A7E1D}" type="sibTrans" cxnId="{894F80D6-5674-CB49-BD27-0DCD5FC59868}">
      <dgm:prSet/>
      <dgm:spPr/>
      <dgm:t>
        <a:bodyPr/>
        <a:lstStyle/>
        <a:p>
          <a:endParaRPr lang="en-US"/>
        </a:p>
      </dgm:t>
    </dgm:pt>
    <dgm:pt modelId="{E4390281-725C-7145-96D1-6E22B0574636}">
      <dgm:prSet phldrT="[Text]"/>
      <dgm:spPr/>
      <dgm:t>
        <a:bodyPr/>
        <a:lstStyle/>
        <a:p>
          <a:r>
            <a:rPr lang="en-US" dirty="0" smtClean="0"/>
            <a:t>skills</a:t>
          </a:r>
          <a:endParaRPr lang="en-US" dirty="0"/>
        </a:p>
      </dgm:t>
    </dgm:pt>
    <dgm:pt modelId="{10F91427-F624-7D43-B204-C4AD7A8F29D7}" type="parTrans" cxnId="{E4060571-AF50-5C4A-97F4-12AE21AD8401}">
      <dgm:prSet/>
      <dgm:spPr/>
      <dgm:t>
        <a:bodyPr/>
        <a:lstStyle/>
        <a:p>
          <a:endParaRPr lang="en-US"/>
        </a:p>
      </dgm:t>
    </dgm:pt>
    <dgm:pt modelId="{5BEF6FCA-351B-4643-BE9F-5A4288A9A117}" type="sibTrans" cxnId="{E4060571-AF50-5C4A-97F4-12AE21AD8401}">
      <dgm:prSet/>
      <dgm:spPr/>
      <dgm:t>
        <a:bodyPr/>
        <a:lstStyle/>
        <a:p>
          <a:endParaRPr lang="en-US"/>
        </a:p>
      </dgm:t>
    </dgm:pt>
    <dgm:pt modelId="{1950D75E-14D4-F548-A57C-47A341BFA524}" type="pres">
      <dgm:prSet presAssocID="{7F82C0BF-75E1-A441-B832-6ED4E8794B7C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D76D7B1-9681-0A4A-9C26-CB2EF25C9DAB}" type="pres">
      <dgm:prSet presAssocID="{E1D7FE73-1C1E-4842-B402-3582A392A29E}" presName="horFlow" presStyleCnt="0"/>
      <dgm:spPr/>
    </dgm:pt>
    <dgm:pt modelId="{0C65E865-9BFB-DC46-AE78-47C794517D42}" type="pres">
      <dgm:prSet presAssocID="{E1D7FE73-1C1E-4842-B402-3582A392A29E}" presName="bigChev" presStyleLbl="node1" presStyleIdx="0" presStyleCnt="3" custLinFactNeighborX="3018"/>
      <dgm:spPr/>
      <dgm:t>
        <a:bodyPr/>
        <a:lstStyle/>
        <a:p>
          <a:endParaRPr lang="en-US"/>
        </a:p>
      </dgm:t>
    </dgm:pt>
    <dgm:pt modelId="{D92EEE29-B6ED-364F-BDBF-F36B42E1C0AE}" type="pres">
      <dgm:prSet presAssocID="{08A09645-E382-DD43-B3AC-B9FF1CB9013E}" presName="parTrans" presStyleCnt="0"/>
      <dgm:spPr/>
    </dgm:pt>
    <dgm:pt modelId="{FA1F478A-FBA8-0747-B23D-A2DC09819B14}" type="pres">
      <dgm:prSet presAssocID="{B3BF9219-24B6-3140-8921-BD6E9DEB901F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5B66B8-F661-0C47-A9BC-E023F1D1AE07}" type="pres">
      <dgm:prSet presAssocID="{5B44624B-0BC7-4E4F-A4BC-B7BE18A156BE}" presName="sibTrans" presStyleCnt="0"/>
      <dgm:spPr/>
    </dgm:pt>
    <dgm:pt modelId="{1C63BE3A-8403-EB45-AC11-35FD4F1F06E0}" type="pres">
      <dgm:prSet presAssocID="{3A450A1E-5F0A-EB48-9128-328FFFC48798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573246-0FFC-9540-84BF-55027F0CE62C}" type="pres">
      <dgm:prSet presAssocID="{E1D7FE73-1C1E-4842-B402-3582A392A29E}" presName="vSp" presStyleCnt="0"/>
      <dgm:spPr/>
    </dgm:pt>
    <dgm:pt modelId="{F3697215-E609-484E-B3A6-754C4E071262}" type="pres">
      <dgm:prSet presAssocID="{2CBD9AFB-D5CB-B14C-BEF9-3F6FB7C8FEF7}" presName="horFlow" presStyleCnt="0"/>
      <dgm:spPr/>
    </dgm:pt>
    <dgm:pt modelId="{24401B5A-3245-404F-AD60-AA0311EA8627}" type="pres">
      <dgm:prSet presAssocID="{2CBD9AFB-D5CB-B14C-BEF9-3F6FB7C8FEF7}" presName="bigChev" presStyleLbl="node1" presStyleIdx="1" presStyleCnt="3"/>
      <dgm:spPr/>
      <dgm:t>
        <a:bodyPr/>
        <a:lstStyle/>
        <a:p>
          <a:endParaRPr lang="en-US"/>
        </a:p>
      </dgm:t>
    </dgm:pt>
    <dgm:pt modelId="{429DDFEA-E3F7-944B-8292-578DC5BE44C8}" type="pres">
      <dgm:prSet presAssocID="{79012F00-58AE-6341-9E5A-6BD2B4B22154}" presName="parTrans" presStyleCnt="0"/>
      <dgm:spPr/>
    </dgm:pt>
    <dgm:pt modelId="{C6518A42-BEDC-EB4C-9145-6DA52290E712}" type="pres">
      <dgm:prSet presAssocID="{366B0D07-0592-DD4C-B013-9A779FCC7144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102A19-3C0D-D741-A24A-BC2920732966}" type="pres">
      <dgm:prSet presAssocID="{DA0387C4-683A-9F43-B1FE-284B8DBF331B}" presName="sibTrans" presStyleCnt="0"/>
      <dgm:spPr/>
    </dgm:pt>
    <dgm:pt modelId="{704953D0-6CE5-E048-B637-BE7087FE5851}" type="pres">
      <dgm:prSet presAssocID="{CA2947E5-F381-8849-9648-04130E16CFCC}" presName="node" presStyleLbl="alignAccFollowNode1" presStyleIdx="3" presStyleCnt="6" custLinFactNeighborX="3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7748B-FF55-CA4B-B459-FF733A54247E}" type="pres">
      <dgm:prSet presAssocID="{2CBD9AFB-D5CB-B14C-BEF9-3F6FB7C8FEF7}" presName="vSp" presStyleCnt="0"/>
      <dgm:spPr/>
    </dgm:pt>
    <dgm:pt modelId="{41E52E89-F616-F34A-8E7D-EE790A4CB42E}" type="pres">
      <dgm:prSet presAssocID="{FC20FB9B-C3A9-5947-A7B8-7EC32E1DD3C9}" presName="horFlow" presStyleCnt="0"/>
      <dgm:spPr/>
    </dgm:pt>
    <dgm:pt modelId="{CEB2BD5B-44F3-C14E-955D-D2A6D7DA376F}" type="pres">
      <dgm:prSet presAssocID="{FC20FB9B-C3A9-5947-A7B8-7EC32E1DD3C9}" presName="bigChev" presStyleLbl="node1" presStyleIdx="2" presStyleCnt="3"/>
      <dgm:spPr/>
      <dgm:t>
        <a:bodyPr/>
        <a:lstStyle/>
        <a:p>
          <a:endParaRPr lang="en-US"/>
        </a:p>
      </dgm:t>
    </dgm:pt>
    <dgm:pt modelId="{2BA84C4A-3AF3-E240-B09C-28191BBF337B}" type="pres">
      <dgm:prSet presAssocID="{93D4A50C-302F-4043-8920-FF4BD5A7C915}" presName="parTrans" presStyleCnt="0"/>
      <dgm:spPr/>
    </dgm:pt>
    <dgm:pt modelId="{F7407D39-3F71-D548-BA0A-5E2450EF28CB}" type="pres">
      <dgm:prSet presAssocID="{F0FAF408-1F8F-0042-A39B-548CA52AEDAF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05C47-7EDE-B648-A8FB-AD62D2E51184}" type="pres">
      <dgm:prSet presAssocID="{067AD437-0158-6341-AA4B-5ECB2D6A7E1D}" presName="sibTrans" presStyleCnt="0"/>
      <dgm:spPr/>
    </dgm:pt>
    <dgm:pt modelId="{F00EA1A9-8F99-EB48-8686-9E79C8E172A0}" type="pres">
      <dgm:prSet presAssocID="{E4390281-725C-7145-96D1-6E22B0574636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AED742-2DE8-3D41-8485-1E804B1675B8}" srcId="{E1D7FE73-1C1E-4842-B402-3582A392A29E}" destId="{3A450A1E-5F0A-EB48-9128-328FFFC48798}" srcOrd="1" destOrd="0" parTransId="{599849FB-6C7C-E64C-ACA5-CDB90B42D9B3}" sibTransId="{95B954A9-2F97-A041-850B-8BB5F36DC76B}"/>
    <dgm:cxn modelId="{594E563B-BD57-C140-9509-F2EF64D5D547}" srcId="{E1D7FE73-1C1E-4842-B402-3582A392A29E}" destId="{B3BF9219-24B6-3140-8921-BD6E9DEB901F}" srcOrd="0" destOrd="0" parTransId="{08A09645-E382-DD43-B3AC-B9FF1CB9013E}" sibTransId="{5B44624B-0BC7-4E4F-A4BC-B7BE18A156BE}"/>
    <dgm:cxn modelId="{866CBDD3-8E5A-F844-8B97-695376E3A48D}" type="presOf" srcId="{B3BF9219-24B6-3140-8921-BD6E9DEB901F}" destId="{FA1F478A-FBA8-0747-B23D-A2DC09819B14}" srcOrd="0" destOrd="0" presId="urn:microsoft.com/office/officeart/2005/8/layout/lProcess3"/>
    <dgm:cxn modelId="{1B81E323-F485-F449-B9FE-E2AECA8FB810}" type="presOf" srcId="{CA2947E5-F381-8849-9648-04130E16CFCC}" destId="{704953D0-6CE5-E048-B637-BE7087FE5851}" srcOrd="0" destOrd="0" presId="urn:microsoft.com/office/officeart/2005/8/layout/lProcess3"/>
    <dgm:cxn modelId="{1EE47F99-FC94-D348-BECF-A40B96EB263D}" srcId="{7F82C0BF-75E1-A441-B832-6ED4E8794B7C}" destId="{FC20FB9B-C3A9-5947-A7B8-7EC32E1DD3C9}" srcOrd="2" destOrd="0" parTransId="{2617A0E7-1896-8F45-B27D-704820A947A8}" sibTransId="{ED27FC8A-EFDF-264C-98F9-01B504F9AFE2}"/>
    <dgm:cxn modelId="{8BA44608-1C26-0945-A1F8-E6C49774FDE3}" type="presOf" srcId="{E4390281-725C-7145-96D1-6E22B0574636}" destId="{F00EA1A9-8F99-EB48-8686-9E79C8E172A0}" srcOrd="0" destOrd="0" presId="urn:microsoft.com/office/officeart/2005/8/layout/lProcess3"/>
    <dgm:cxn modelId="{9F029FDC-CF8A-254F-81CF-96C3A9A308EE}" type="presOf" srcId="{E1D7FE73-1C1E-4842-B402-3582A392A29E}" destId="{0C65E865-9BFB-DC46-AE78-47C794517D42}" srcOrd="0" destOrd="0" presId="urn:microsoft.com/office/officeart/2005/8/layout/lProcess3"/>
    <dgm:cxn modelId="{59DA5013-B09A-FC40-8D44-09F0237BCD10}" srcId="{2CBD9AFB-D5CB-B14C-BEF9-3F6FB7C8FEF7}" destId="{366B0D07-0592-DD4C-B013-9A779FCC7144}" srcOrd="0" destOrd="0" parTransId="{79012F00-58AE-6341-9E5A-6BD2B4B22154}" sibTransId="{DA0387C4-683A-9F43-B1FE-284B8DBF331B}"/>
    <dgm:cxn modelId="{E4060571-AF50-5C4A-97F4-12AE21AD8401}" srcId="{FC20FB9B-C3A9-5947-A7B8-7EC32E1DD3C9}" destId="{E4390281-725C-7145-96D1-6E22B0574636}" srcOrd="1" destOrd="0" parTransId="{10F91427-F624-7D43-B204-C4AD7A8F29D7}" sibTransId="{5BEF6FCA-351B-4643-BE9F-5A4288A9A117}"/>
    <dgm:cxn modelId="{CC607BE6-F8BA-A347-8F13-741443B7B895}" srcId="{7F82C0BF-75E1-A441-B832-6ED4E8794B7C}" destId="{2CBD9AFB-D5CB-B14C-BEF9-3F6FB7C8FEF7}" srcOrd="1" destOrd="0" parTransId="{A58E7047-072C-1F42-9428-D7AD036C4E4E}" sibTransId="{D83C0319-C7FC-044D-B856-9E994C653A59}"/>
    <dgm:cxn modelId="{D29A60A4-E0E1-184E-A44C-2ED22EFDB314}" type="presOf" srcId="{F0FAF408-1F8F-0042-A39B-548CA52AEDAF}" destId="{F7407D39-3F71-D548-BA0A-5E2450EF28CB}" srcOrd="0" destOrd="0" presId="urn:microsoft.com/office/officeart/2005/8/layout/lProcess3"/>
    <dgm:cxn modelId="{EBBCC1A8-5C5C-B447-ACD0-DC55CBD9B4DC}" srcId="{7F82C0BF-75E1-A441-B832-6ED4E8794B7C}" destId="{E1D7FE73-1C1E-4842-B402-3582A392A29E}" srcOrd="0" destOrd="0" parTransId="{DC741DCC-1886-C24E-825F-6F8AB75EF417}" sibTransId="{3F73D3CB-1ECE-EC42-9C2D-9FF1CC854D0E}"/>
    <dgm:cxn modelId="{6D51DB48-C91C-C94B-9111-1B589DDB6B2D}" type="presOf" srcId="{FC20FB9B-C3A9-5947-A7B8-7EC32E1DD3C9}" destId="{CEB2BD5B-44F3-C14E-955D-D2A6D7DA376F}" srcOrd="0" destOrd="0" presId="urn:microsoft.com/office/officeart/2005/8/layout/lProcess3"/>
    <dgm:cxn modelId="{B29C31F3-B9CB-5D44-85F2-96397535188C}" type="presOf" srcId="{2CBD9AFB-D5CB-B14C-BEF9-3F6FB7C8FEF7}" destId="{24401B5A-3245-404F-AD60-AA0311EA8627}" srcOrd="0" destOrd="0" presId="urn:microsoft.com/office/officeart/2005/8/layout/lProcess3"/>
    <dgm:cxn modelId="{B29B6D9A-8BCC-A048-AA16-E72619FDDE49}" type="presOf" srcId="{7F82C0BF-75E1-A441-B832-6ED4E8794B7C}" destId="{1950D75E-14D4-F548-A57C-47A341BFA524}" srcOrd="0" destOrd="0" presId="urn:microsoft.com/office/officeart/2005/8/layout/lProcess3"/>
    <dgm:cxn modelId="{894F80D6-5674-CB49-BD27-0DCD5FC59868}" srcId="{FC20FB9B-C3A9-5947-A7B8-7EC32E1DD3C9}" destId="{F0FAF408-1F8F-0042-A39B-548CA52AEDAF}" srcOrd="0" destOrd="0" parTransId="{93D4A50C-302F-4043-8920-FF4BD5A7C915}" sibTransId="{067AD437-0158-6341-AA4B-5ECB2D6A7E1D}"/>
    <dgm:cxn modelId="{F28A8D71-6B8E-6F48-9F50-6AAF7A66C2EE}" type="presOf" srcId="{3A450A1E-5F0A-EB48-9128-328FFFC48798}" destId="{1C63BE3A-8403-EB45-AC11-35FD4F1F06E0}" srcOrd="0" destOrd="0" presId="urn:microsoft.com/office/officeart/2005/8/layout/lProcess3"/>
    <dgm:cxn modelId="{0873047F-1DCD-8645-806C-C1520F7297AB}" srcId="{2CBD9AFB-D5CB-B14C-BEF9-3F6FB7C8FEF7}" destId="{CA2947E5-F381-8849-9648-04130E16CFCC}" srcOrd="1" destOrd="0" parTransId="{09B331B1-6AAA-F044-98AC-BBE4633F99F9}" sibTransId="{BE52C09F-EB19-A147-AF45-02A7DDDFD5CA}"/>
    <dgm:cxn modelId="{8DE7B200-2F1F-684C-B527-0B5E4994C4E6}" type="presOf" srcId="{366B0D07-0592-DD4C-B013-9A779FCC7144}" destId="{C6518A42-BEDC-EB4C-9145-6DA52290E712}" srcOrd="0" destOrd="0" presId="urn:microsoft.com/office/officeart/2005/8/layout/lProcess3"/>
    <dgm:cxn modelId="{C8901E9C-63EB-AB4D-9566-96E8330A55A8}" type="presParOf" srcId="{1950D75E-14D4-F548-A57C-47A341BFA524}" destId="{AD76D7B1-9681-0A4A-9C26-CB2EF25C9DAB}" srcOrd="0" destOrd="0" presId="urn:microsoft.com/office/officeart/2005/8/layout/lProcess3"/>
    <dgm:cxn modelId="{22AC39EC-6698-8C44-A698-7110483A604F}" type="presParOf" srcId="{AD76D7B1-9681-0A4A-9C26-CB2EF25C9DAB}" destId="{0C65E865-9BFB-DC46-AE78-47C794517D42}" srcOrd="0" destOrd="0" presId="urn:microsoft.com/office/officeart/2005/8/layout/lProcess3"/>
    <dgm:cxn modelId="{5C5D685C-AC3F-A348-9B09-D0F808A44450}" type="presParOf" srcId="{AD76D7B1-9681-0A4A-9C26-CB2EF25C9DAB}" destId="{D92EEE29-B6ED-364F-BDBF-F36B42E1C0AE}" srcOrd="1" destOrd="0" presId="urn:microsoft.com/office/officeart/2005/8/layout/lProcess3"/>
    <dgm:cxn modelId="{425D70CB-98C8-E344-B026-B6D68D6B930E}" type="presParOf" srcId="{AD76D7B1-9681-0A4A-9C26-CB2EF25C9DAB}" destId="{FA1F478A-FBA8-0747-B23D-A2DC09819B14}" srcOrd="2" destOrd="0" presId="urn:microsoft.com/office/officeart/2005/8/layout/lProcess3"/>
    <dgm:cxn modelId="{88F4F6A1-D13B-FC46-A88D-0EB2794DC66E}" type="presParOf" srcId="{AD76D7B1-9681-0A4A-9C26-CB2EF25C9DAB}" destId="{395B66B8-F661-0C47-A9BC-E023F1D1AE07}" srcOrd="3" destOrd="0" presId="urn:microsoft.com/office/officeart/2005/8/layout/lProcess3"/>
    <dgm:cxn modelId="{B9E82980-D787-6444-82CF-690148FC3913}" type="presParOf" srcId="{AD76D7B1-9681-0A4A-9C26-CB2EF25C9DAB}" destId="{1C63BE3A-8403-EB45-AC11-35FD4F1F06E0}" srcOrd="4" destOrd="0" presId="urn:microsoft.com/office/officeart/2005/8/layout/lProcess3"/>
    <dgm:cxn modelId="{1D9858C2-473C-B243-BB3D-A815C931A422}" type="presParOf" srcId="{1950D75E-14D4-F548-A57C-47A341BFA524}" destId="{4D573246-0FFC-9540-84BF-55027F0CE62C}" srcOrd="1" destOrd="0" presId="urn:microsoft.com/office/officeart/2005/8/layout/lProcess3"/>
    <dgm:cxn modelId="{3FB11AE7-DB1B-794C-90E3-748D71B69840}" type="presParOf" srcId="{1950D75E-14D4-F548-A57C-47A341BFA524}" destId="{F3697215-E609-484E-B3A6-754C4E071262}" srcOrd="2" destOrd="0" presId="urn:microsoft.com/office/officeart/2005/8/layout/lProcess3"/>
    <dgm:cxn modelId="{C270656B-7E66-9F45-ACFA-B69808EA37DF}" type="presParOf" srcId="{F3697215-E609-484E-B3A6-754C4E071262}" destId="{24401B5A-3245-404F-AD60-AA0311EA8627}" srcOrd="0" destOrd="0" presId="urn:microsoft.com/office/officeart/2005/8/layout/lProcess3"/>
    <dgm:cxn modelId="{C8547896-E39B-2744-B861-4622797A01B5}" type="presParOf" srcId="{F3697215-E609-484E-B3A6-754C4E071262}" destId="{429DDFEA-E3F7-944B-8292-578DC5BE44C8}" srcOrd="1" destOrd="0" presId="urn:microsoft.com/office/officeart/2005/8/layout/lProcess3"/>
    <dgm:cxn modelId="{29092CAE-4358-9049-95F3-8F3640CAD5CC}" type="presParOf" srcId="{F3697215-E609-484E-B3A6-754C4E071262}" destId="{C6518A42-BEDC-EB4C-9145-6DA52290E712}" srcOrd="2" destOrd="0" presId="urn:microsoft.com/office/officeart/2005/8/layout/lProcess3"/>
    <dgm:cxn modelId="{C8B02044-568C-544C-9ADA-70E1D5CDC3CD}" type="presParOf" srcId="{F3697215-E609-484E-B3A6-754C4E071262}" destId="{FA102A19-3C0D-D741-A24A-BC2920732966}" srcOrd="3" destOrd="0" presId="urn:microsoft.com/office/officeart/2005/8/layout/lProcess3"/>
    <dgm:cxn modelId="{F128B7AF-56A1-DB4D-A8D5-066FB9278ACA}" type="presParOf" srcId="{F3697215-E609-484E-B3A6-754C4E071262}" destId="{704953D0-6CE5-E048-B637-BE7087FE5851}" srcOrd="4" destOrd="0" presId="urn:microsoft.com/office/officeart/2005/8/layout/lProcess3"/>
    <dgm:cxn modelId="{D0CB7B11-9702-7149-ADC3-C5259FF104D2}" type="presParOf" srcId="{1950D75E-14D4-F548-A57C-47A341BFA524}" destId="{8F67748B-FF55-CA4B-B459-FF733A54247E}" srcOrd="3" destOrd="0" presId="urn:microsoft.com/office/officeart/2005/8/layout/lProcess3"/>
    <dgm:cxn modelId="{DBA23780-84E7-BD46-8864-A6B0A2142625}" type="presParOf" srcId="{1950D75E-14D4-F548-A57C-47A341BFA524}" destId="{41E52E89-F616-F34A-8E7D-EE790A4CB42E}" srcOrd="4" destOrd="0" presId="urn:microsoft.com/office/officeart/2005/8/layout/lProcess3"/>
    <dgm:cxn modelId="{A287E198-6517-5F4E-8ED8-C871D6561D56}" type="presParOf" srcId="{41E52E89-F616-F34A-8E7D-EE790A4CB42E}" destId="{CEB2BD5B-44F3-C14E-955D-D2A6D7DA376F}" srcOrd="0" destOrd="0" presId="urn:microsoft.com/office/officeart/2005/8/layout/lProcess3"/>
    <dgm:cxn modelId="{F52473C7-51C7-C243-B430-53A146CE8520}" type="presParOf" srcId="{41E52E89-F616-F34A-8E7D-EE790A4CB42E}" destId="{2BA84C4A-3AF3-E240-B09C-28191BBF337B}" srcOrd="1" destOrd="0" presId="urn:microsoft.com/office/officeart/2005/8/layout/lProcess3"/>
    <dgm:cxn modelId="{AA7860CB-972D-3C42-8539-6D75C8500864}" type="presParOf" srcId="{41E52E89-F616-F34A-8E7D-EE790A4CB42E}" destId="{F7407D39-3F71-D548-BA0A-5E2450EF28CB}" srcOrd="2" destOrd="0" presId="urn:microsoft.com/office/officeart/2005/8/layout/lProcess3"/>
    <dgm:cxn modelId="{FDA074EA-4AB2-0647-87CC-749EFB64F08B}" type="presParOf" srcId="{41E52E89-F616-F34A-8E7D-EE790A4CB42E}" destId="{E5905C47-7EDE-B648-A8FB-AD62D2E51184}" srcOrd="3" destOrd="0" presId="urn:microsoft.com/office/officeart/2005/8/layout/lProcess3"/>
    <dgm:cxn modelId="{765C10CE-1415-2240-B033-55AB44F0616C}" type="presParOf" srcId="{41E52E89-F616-F34A-8E7D-EE790A4CB42E}" destId="{F00EA1A9-8F99-EB48-8686-9E79C8E172A0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1C4F8D5-9DFD-C24B-8F9C-58AAE04538E3}" type="doc">
      <dgm:prSet loTypeId="urn:microsoft.com/office/officeart/2005/8/layout/pyramid1" loCatId="" qsTypeId="urn:microsoft.com/office/officeart/2005/8/quickstyle/simple4" qsCatId="simple" csTypeId="urn:microsoft.com/office/officeart/2005/8/colors/accent1_2" csCatId="accent1" phldr="1"/>
      <dgm:spPr/>
    </dgm:pt>
    <dgm:pt modelId="{7D72DE9B-77AB-824A-A3A2-59B70BE89DC4}">
      <dgm:prSet phldrT="[Text]" custT="1"/>
      <dgm:spPr/>
      <dgm:t>
        <a:bodyPr anchor="b"/>
        <a:lstStyle/>
        <a:p>
          <a:endParaRPr lang="en-US" sz="1800" dirty="0"/>
        </a:p>
      </dgm:t>
    </dgm:pt>
    <dgm:pt modelId="{71737D38-31A2-B949-AFB7-F46225FE653D}" type="parTrans" cxnId="{83FF12DA-6A08-1642-BA1C-54827A6A1DB7}">
      <dgm:prSet/>
      <dgm:spPr/>
      <dgm:t>
        <a:bodyPr/>
        <a:lstStyle/>
        <a:p>
          <a:endParaRPr lang="en-US" sz="1600"/>
        </a:p>
      </dgm:t>
    </dgm:pt>
    <dgm:pt modelId="{3F2C26CF-6A5B-D845-9CAD-28429CE36DA5}" type="sibTrans" cxnId="{83FF12DA-6A08-1642-BA1C-54827A6A1DB7}">
      <dgm:prSet/>
      <dgm:spPr/>
      <dgm:t>
        <a:bodyPr/>
        <a:lstStyle/>
        <a:p>
          <a:endParaRPr lang="en-US" sz="1600"/>
        </a:p>
      </dgm:t>
    </dgm:pt>
    <dgm:pt modelId="{49EC3BD3-9D2A-6C4B-99D7-EDE5CD408A3E}">
      <dgm:prSet phldrT="[Text]" custT="1"/>
      <dgm:spPr/>
      <dgm:t>
        <a:bodyPr anchor="ctr"/>
        <a:lstStyle/>
        <a:p>
          <a:r>
            <a:rPr lang="en-US" sz="2400" dirty="0" smtClean="0"/>
            <a:t>Students</a:t>
          </a:r>
          <a:endParaRPr lang="en-US" sz="2400" dirty="0"/>
        </a:p>
      </dgm:t>
    </dgm:pt>
    <dgm:pt modelId="{0726DCAD-65B1-5F4A-8E57-917D010B2681}" type="parTrans" cxnId="{B292E81C-9297-204D-B085-6D11672AFB56}">
      <dgm:prSet/>
      <dgm:spPr/>
      <dgm:t>
        <a:bodyPr/>
        <a:lstStyle/>
        <a:p>
          <a:endParaRPr lang="en-US" sz="1600"/>
        </a:p>
      </dgm:t>
    </dgm:pt>
    <dgm:pt modelId="{9E2C0D7C-D93D-D948-B802-82618A7D8FE3}" type="sibTrans" cxnId="{B292E81C-9297-204D-B085-6D11672AFB56}">
      <dgm:prSet/>
      <dgm:spPr/>
      <dgm:t>
        <a:bodyPr/>
        <a:lstStyle/>
        <a:p>
          <a:endParaRPr lang="en-US" sz="1600"/>
        </a:p>
      </dgm:t>
    </dgm:pt>
    <dgm:pt modelId="{4B715535-CFBA-CE47-AF96-C658CD80F37C}">
      <dgm:prSet phldrT="[Text]" custT="1"/>
      <dgm:spPr/>
      <dgm:t>
        <a:bodyPr/>
        <a:lstStyle/>
        <a:p>
          <a:r>
            <a:rPr lang="en-US" sz="2400" dirty="0" smtClean="0"/>
            <a:t>Professionals</a:t>
          </a:r>
          <a:endParaRPr lang="en-US" sz="2000" dirty="0"/>
        </a:p>
      </dgm:t>
    </dgm:pt>
    <dgm:pt modelId="{79090C39-B84E-654F-B0D5-B7C0071A4AE6}" type="parTrans" cxnId="{C5B16453-C5F1-1342-82FE-E5B2B0C75AAA}">
      <dgm:prSet/>
      <dgm:spPr/>
      <dgm:t>
        <a:bodyPr/>
        <a:lstStyle/>
        <a:p>
          <a:endParaRPr lang="en-US" sz="1600"/>
        </a:p>
      </dgm:t>
    </dgm:pt>
    <dgm:pt modelId="{34D90288-979B-C549-929E-352BDCC55504}" type="sibTrans" cxnId="{C5B16453-C5F1-1342-82FE-E5B2B0C75AAA}">
      <dgm:prSet/>
      <dgm:spPr/>
      <dgm:t>
        <a:bodyPr/>
        <a:lstStyle/>
        <a:p>
          <a:endParaRPr lang="en-US" sz="1600"/>
        </a:p>
      </dgm:t>
    </dgm:pt>
    <dgm:pt modelId="{F9CBB213-2F8F-C543-993A-D891DA9BC6B1}">
      <dgm:prSet phldrT="[Text]" custT="1"/>
      <dgm:spPr/>
      <dgm:t>
        <a:bodyPr/>
        <a:lstStyle/>
        <a:p>
          <a:r>
            <a:rPr lang="en-US" sz="2400" dirty="0" smtClean="0"/>
            <a:t>Workers</a:t>
          </a:r>
          <a:endParaRPr lang="en-US" sz="2000" dirty="0"/>
        </a:p>
      </dgm:t>
    </dgm:pt>
    <dgm:pt modelId="{3B6BBBBA-064D-1546-8F39-933E96A87A4D}" type="parTrans" cxnId="{AE8E9487-A199-3F46-935B-7CE43851FC5A}">
      <dgm:prSet/>
      <dgm:spPr/>
      <dgm:t>
        <a:bodyPr/>
        <a:lstStyle/>
        <a:p>
          <a:endParaRPr lang="en-US" sz="1600"/>
        </a:p>
      </dgm:t>
    </dgm:pt>
    <dgm:pt modelId="{961920AA-FC41-8C49-A513-96F82B36501B}" type="sibTrans" cxnId="{AE8E9487-A199-3F46-935B-7CE43851FC5A}">
      <dgm:prSet/>
      <dgm:spPr/>
      <dgm:t>
        <a:bodyPr/>
        <a:lstStyle/>
        <a:p>
          <a:endParaRPr lang="en-US" sz="1600"/>
        </a:p>
      </dgm:t>
    </dgm:pt>
    <dgm:pt modelId="{E7679124-FF59-394E-9D28-9227F7EEBC06}" type="pres">
      <dgm:prSet presAssocID="{F1C4F8D5-9DFD-C24B-8F9C-58AAE04538E3}" presName="Name0" presStyleCnt="0">
        <dgm:presLayoutVars>
          <dgm:dir/>
          <dgm:animLvl val="lvl"/>
          <dgm:resizeHandles val="exact"/>
        </dgm:presLayoutVars>
      </dgm:prSet>
      <dgm:spPr/>
    </dgm:pt>
    <dgm:pt modelId="{EFCF520A-4AF6-4146-9296-112AB0900097}" type="pres">
      <dgm:prSet presAssocID="{7D72DE9B-77AB-824A-A3A2-59B70BE89DC4}" presName="Name8" presStyleCnt="0"/>
      <dgm:spPr/>
    </dgm:pt>
    <dgm:pt modelId="{AD2DB282-4075-2642-AE51-A00313201E00}" type="pres">
      <dgm:prSet presAssocID="{7D72DE9B-77AB-824A-A3A2-59B70BE89DC4}" presName="level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5546A6-3509-D447-B6EA-55ED6814F1E1}" type="pres">
      <dgm:prSet presAssocID="{7D72DE9B-77AB-824A-A3A2-59B70BE89DC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FED48-AA43-3D49-9C49-13AE631F670A}" type="pres">
      <dgm:prSet presAssocID="{49EC3BD3-9D2A-6C4B-99D7-EDE5CD408A3E}" presName="Name8" presStyleCnt="0"/>
      <dgm:spPr/>
    </dgm:pt>
    <dgm:pt modelId="{EC1EDF02-5E86-3947-9348-D7E747772806}" type="pres">
      <dgm:prSet presAssocID="{49EC3BD3-9D2A-6C4B-99D7-EDE5CD408A3E}" presName="level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25AFF-1976-DB4E-BF30-1699549FA8D9}" type="pres">
      <dgm:prSet presAssocID="{49EC3BD3-9D2A-6C4B-99D7-EDE5CD408A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2FCCE-0880-7540-BF39-6501F79038E9}" type="pres">
      <dgm:prSet presAssocID="{4B715535-CFBA-CE47-AF96-C658CD80F37C}" presName="Name8" presStyleCnt="0"/>
      <dgm:spPr/>
    </dgm:pt>
    <dgm:pt modelId="{AA9FC859-99C1-134D-800A-4697E4FA4063}" type="pres">
      <dgm:prSet presAssocID="{4B715535-CFBA-CE47-AF96-C658CD80F37C}" presName="level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74B93-A75F-454E-8E09-FF1C58918F72}" type="pres">
      <dgm:prSet presAssocID="{4B715535-CFBA-CE47-AF96-C658CD80F37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A44E2-876B-314B-9DC9-01C2F3ACC8A6}" type="pres">
      <dgm:prSet presAssocID="{F9CBB213-2F8F-C543-993A-D891DA9BC6B1}" presName="Name8" presStyleCnt="0"/>
      <dgm:spPr/>
    </dgm:pt>
    <dgm:pt modelId="{6E9DDC37-D316-8940-9DCB-43A885FB3489}" type="pres">
      <dgm:prSet presAssocID="{F9CBB213-2F8F-C543-993A-D891DA9BC6B1}" presName="level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45AAC4-AE37-2D40-AEC0-26815E571D76}" type="pres">
      <dgm:prSet presAssocID="{F9CBB213-2F8F-C543-993A-D891DA9BC6B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682718-5C12-DB4D-8A25-6BC7C8757964}" type="presOf" srcId="{F1C4F8D5-9DFD-C24B-8F9C-58AAE04538E3}" destId="{E7679124-FF59-394E-9D28-9227F7EEBC06}" srcOrd="0" destOrd="0" presId="urn:microsoft.com/office/officeart/2005/8/layout/pyramid1"/>
    <dgm:cxn modelId="{514BA091-9253-3A46-98B4-F3BDDCBD808F}" type="presOf" srcId="{49EC3BD3-9D2A-6C4B-99D7-EDE5CD408A3E}" destId="{43525AFF-1976-DB4E-BF30-1699549FA8D9}" srcOrd="1" destOrd="0" presId="urn:microsoft.com/office/officeart/2005/8/layout/pyramid1"/>
    <dgm:cxn modelId="{953123F3-425E-624E-A503-E305248BBCD0}" type="presOf" srcId="{F9CBB213-2F8F-C543-993A-D891DA9BC6B1}" destId="{9445AAC4-AE37-2D40-AEC0-26815E571D76}" srcOrd="1" destOrd="0" presId="urn:microsoft.com/office/officeart/2005/8/layout/pyramid1"/>
    <dgm:cxn modelId="{AE8E9487-A199-3F46-935B-7CE43851FC5A}" srcId="{F1C4F8D5-9DFD-C24B-8F9C-58AAE04538E3}" destId="{F9CBB213-2F8F-C543-993A-D891DA9BC6B1}" srcOrd="3" destOrd="0" parTransId="{3B6BBBBA-064D-1546-8F39-933E96A87A4D}" sibTransId="{961920AA-FC41-8C49-A513-96F82B36501B}"/>
    <dgm:cxn modelId="{652C75DE-4B2D-F443-8BB0-1E7B62059896}" type="presOf" srcId="{F9CBB213-2F8F-C543-993A-D891DA9BC6B1}" destId="{6E9DDC37-D316-8940-9DCB-43A885FB3489}" srcOrd="0" destOrd="0" presId="urn:microsoft.com/office/officeart/2005/8/layout/pyramid1"/>
    <dgm:cxn modelId="{F8A21690-DE3F-974B-9B52-60F55F51B642}" type="presOf" srcId="{4B715535-CFBA-CE47-AF96-C658CD80F37C}" destId="{AA9FC859-99C1-134D-800A-4697E4FA4063}" srcOrd="0" destOrd="0" presId="urn:microsoft.com/office/officeart/2005/8/layout/pyramid1"/>
    <dgm:cxn modelId="{C5B16453-C5F1-1342-82FE-E5B2B0C75AAA}" srcId="{F1C4F8D5-9DFD-C24B-8F9C-58AAE04538E3}" destId="{4B715535-CFBA-CE47-AF96-C658CD80F37C}" srcOrd="2" destOrd="0" parTransId="{79090C39-B84E-654F-B0D5-B7C0071A4AE6}" sibTransId="{34D90288-979B-C549-929E-352BDCC55504}"/>
    <dgm:cxn modelId="{532B75EA-9717-E14F-8B11-A48EF96C37F6}" type="presOf" srcId="{7D72DE9B-77AB-824A-A3A2-59B70BE89DC4}" destId="{635546A6-3509-D447-B6EA-55ED6814F1E1}" srcOrd="1" destOrd="0" presId="urn:microsoft.com/office/officeart/2005/8/layout/pyramid1"/>
    <dgm:cxn modelId="{E041163E-16CD-BE40-94C1-CB7BAC78AFD1}" type="presOf" srcId="{7D72DE9B-77AB-824A-A3A2-59B70BE89DC4}" destId="{AD2DB282-4075-2642-AE51-A00313201E00}" srcOrd="0" destOrd="0" presId="urn:microsoft.com/office/officeart/2005/8/layout/pyramid1"/>
    <dgm:cxn modelId="{83FF12DA-6A08-1642-BA1C-54827A6A1DB7}" srcId="{F1C4F8D5-9DFD-C24B-8F9C-58AAE04538E3}" destId="{7D72DE9B-77AB-824A-A3A2-59B70BE89DC4}" srcOrd="0" destOrd="0" parTransId="{71737D38-31A2-B949-AFB7-F46225FE653D}" sibTransId="{3F2C26CF-6A5B-D845-9CAD-28429CE36DA5}"/>
    <dgm:cxn modelId="{FA173E9E-91FD-6342-8CEE-E788E876001A}" type="presOf" srcId="{49EC3BD3-9D2A-6C4B-99D7-EDE5CD408A3E}" destId="{EC1EDF02-5E86-3947-9348-D7E747772806}" srcOrd="0" destOrd="0" presId="urn:microsoft.com/office/officeart/2005/8/layout/pyramid1"/>
    <dgm:cxn modelId="{B292E81C-9297-204D-B085-6D11672AFB56}" srcId="{F1C4F8D5-9DFD-C24B-8F9C-58AAE04538E3}" destId="{49EC3BD3-9D2A-6C4B-99D7-EDE5CD408A3E}" srcOrd="1" destOrd="0" parTransId="{0726DCAD-65B1-5F4A-8E57-917D010B2681}" sibTransId="{9E2C0D7C-D93D-D948-B802-82618A7D8FE3}"/>
    <dgm:cxn modelId="{86A99180-BBC2-CE43-8556-B8CE18BD782C}" type="presOf" srcId="{4B715535-CFBA-CE47-AF96-C658CD80F37C}" destId="{15574B93-A75F-454E-8E09-FF1C58918F72}" srcOrd="1" destOrd="0" presId="urn:microsoft.com/office/officeart/2005/8/layout/pyramid1"/>
    <dgm:cxn modelId="{20D4B08E-AF92-C64B-B58F-4F38CD0A7846}" type="presParOf" srcId="{E7679124-FF59-394E-9D28-9227F7EEBC06}" destId="{EFCF520A-4AF6-4146-9296-112AB0900097}" srcOrd="0" destOrd="0" presId="urn:microsoft.com/office/officeart/2005/8/layout/pyramid1"/>
    <dgm:cxn modelId="{AE37311C-1A57-1443-89A7-12D5B70FCED6}" type="presParOf" srcId="{EFCF520A-4AF6-4146-9296-112AB0900097}" destId="{AD2DB282-4075-2642-AE51-A00313201E00}" srcOrd="0" destOrd="0" presId="urn:microsoft.com/office/officeart/2005/8/layout/pyramid1"/>
    <dgm:cxn modelId="{BD5B225E-F839-E049-939B-2C530485BEA0}" type="presParOf" srcId="{EFCF520A-4AF6-4146-9296-112AB0900097}" destId="{635546A6-3509-D447-B6EA-55ED6814F1E1}" srcOrd="1" destOrd="0" presId="urn:microsoft.com/office/officeart/2005/8/layout/pyramid1"/>
    <dgm:cxn modelId="{6B0E0979-57CC-D148-834A-E8C1A47A007E}" type="presParOf" srcId="{E7679124-FF59-394E-9D28-9227F7EEBC06}" destId="{972FED48-AA43-3D49-9C49-13AE631F670A}" srcOrd="1" destOrd="0" presId="urn:microsoft.com/office/officeart/2005/8/layout/pyramid1"/>
    <dgm:cxn modelId="{ADDA1DB2-DB1C-234E-94A6-8EF2E54D90A4}" type="presParOf" srcId="{972FED48-AA43-3D49-9C49-13AE631F670A}" destId="{EC1EDF02-5E86-3947-9348-D7E747772806}" srcOrd="0" destOrd="0" presId="urn:microsoft.com/office/officeart/2005/8/layout/pyramid1"/>
    <dgm:cxn modelId="{44A3A4A5-FC65-3349-96F3-4C7EA47A2DCA}" type="presParOf" srcId="{972FED48-AA43-3D49-9C49-13AE631F670A}" destId="{43525AFF-1976-DB4E-BF30-1699549FA8D9}" srcOrd="1" destOrd="0" presId="urn:microsoft.com/office/officeart/2005/8/layout/pyramid1"/>
    <dgm:cxn modelId="{70366459-D5C9-DE4D-8C60-286A750D7FCA}" type="presParOf" srcId="{E7679124-FF59-394E-9D28-9227F7EEBC06}" destId="{ED02FCCE-0880-7540-BF39-6501F79038E9}" srcOrd="2" destOrd="0" presId="urn:microsoft.com/office/officeart/2005/8/layout/pyramid1"/>
    <dgm:cxn modelId="{78C8DA89-A1C2-EA45-9EF5-39A417BAA217}" type="presParOf" srcId="{ED02FCCE-0880-7540-BF39-6501F79038E9}" destId="{AA9FC859-99C1-134D-800A-4697E4FA4063}" srcOrd="0" destOrd="0" presId="urn:microsoft.com/office/officeart/2005/8/layout/pyramid1"/>
    <dgm:cxn modelId="{C0BE56E3-DC76-3641-998C-EB5746BB5739}" type="presParOf" srcId="{ED02FCCE-0880-7540-BF39-6501F79038E9}" destId="{15574B93-A75F-454E-8E09-FF1C58918F72}" srcOrd="1" destOrd="0" presId="urn:microsoft.com/office/officeart/2005/8/layout/pyramid1"/>
    <dgm:cxn modelId="{FA222D67-0ECA-AA4C-AB4F-43F7D6469184}" type="presParOf" srcId="{E7679124-FF59-394E-9D28-9227F7EEBC06}" destId="{534A44E2-876B-314B-9DC9-01C2F3ACC8A6}" srcOrd="3" destOrd="0" presId="urn:microsoft.com/office/officeart/2005/8/layout/pyramid1"/>
    <dgm:cxn modelId="{8F4FBDE4-B535-D24C-BD9B-50EEC99339F7}" type="presParOf" srcId="{534A44E2-876B-314B-9DC9-01C2F3ACC8A6}" destId="{6E9DDC37-D316-8940-9DCB-43A885FB3489}" srcOrd="0" destOrd="0" presId="urn:microsoft.com/office/officeart/2005/8/layout/pyramid1"/>
    <dgm:cxn modelId="{B5C957C9-0DAC-3D4F-9C37-335612C259F8}" type="presParOf" srcId="{534A44E2-876B-314B-9DC9-01C2F3ACC8A6}" destId="{9445AAC4-AE37-2D40-AEC0-26815E571D76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484B8AF-F975-6E4E-8E43-7060131600E3}" type="doc">
      <dgm:prSet loTypeId="urn:microsoft.com/office/officeart/2005/8/layout/process2" loCatId="" qsTypeId="urn:microsoft.com/office/officeart/2005/8/quickstyle/simple4" qsCatId="simple" csTypeId="urn:microsoft.com/office/officeart/2005/8/colors/accent1_2" csCatId="accent1" phldr="1"/>
      <dgm:spPr/>
    </dgm:pt>
    <dgm:pt modelId="{78038AC3-4742-A144-9312-3999519621A3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University</a:t>
          </a:r>
          <a:endParaRPr lang="en-US" sz="1800" dirty="0">
            <a:solidFill>
              <a:schemeClr val="tx1"/>
            </a:solidFill>
          </a:endParaRPr>
        </a:p>
      </dgm:t>
    </dgm:pt>
    <dgm:pt modelId="{ECB6B049-363C-4049-93F7-22710E300330}" type="parTrans" cxnId="{00705978-A3D9-E14C-BD51-18F53964E5AB}">
      <dgm:prSet/>
      <dgm:spPr/>
      <dgm:t>
        <a:bodyPr/>
        <a:lstStyle/>
        <a:p>
          <a:endParaRPr lang="en-US"/>
        </a:p>
      </dgm:t>
    </dgm:pt>
    <dgm:pt modelId="{ED897E00-982B-8E4C-BFD8-684D2688D89E}" type="sibTrans" cxnId="{00705978-A3D9-E14C-BD51-18F53964E5AB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B8EE5899-CB81-D947-A1FB-FDCB9D7DBD0A}">
      <dgm:prSet phldrT="[Text]" custT="1"/>
      <dgm:spPr/>
      <dgm:t>
        <a:bodyPr/>
        <a:lstStyle/>
        <a:p>
          <a:r>
            <a:rPr lang="en-US" sz="2400" dirty="0" smtClean="0">
              <a:solidFill>
                <a:srgbClr val="000000"/>
              </a:solidFill>
            </a:rPr>
            <a:t>Business</a:t>
          </a:r>
          <a:endParaRPr lang="en-US" sz="1800" dirty="0">
            <a:solidFill>
              <a:srgbClr val="000000"/>
            </a:solidFill>
          </a:endParaRPr>
        </a:p>
      </dgm:t>
    </dgm:pt>
    <dgm:pt modelId="{1853C383-D6B1-D247-968C-8B676CE5ECA3}" type="parTrans" cxnId="{0CF75550-41E6-4948-B390-1A2237320276}">
      <dgm:prSet/>
      <dgm:spPr/>
      <dgm:t>
        <a:bodyPr/>
        <a:lstStyle/>
        <a:p>
          <a:endParaRPr lang="en-US"/>
        </a:p>
      </dgm:t>
    </dgm:pt>
    <dgm:pt modelId="{EE623716-D457-EE43-9C1B-065087A906FB}" type="sibTrans" cxnId="{0CF75550-41E6-4948-B390-1A2237320276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892CD594-9EE7-C544-A0AC-E01AA7C6A94E}">
      <dgm:prSet phldrT="[Text]" custT="1"/>
      <dgm:spPr/>
      <dgm:t>
        <a:bodyPr/>
        <a:lstStyle/>
        <a:p>
          <a:r>
            <a:rPr lang="en-US" sz="2000" dirty="0" smtClean="0">
              <a:solidFill>
                <a:srgbClr val="000000"/>
              </a:solidFill>
            </a:rPr>
            <a:t>Entrepreneurship</a:t>
          </a:r>
          <a:endParaRPr lang="en-US" sz="1800" dirty="0">
            <a:solidFill>
              <a:srgbClr val="000000"/>
            </a:solidFill>
          </a:endParaRPr>
        </a:p>
      </dgm:t>
    </dgm:pt>
    <dgm:pt modelId="{DEE9B191-D3DA-C141-B004-62052754A436}" type="parTrans" cxnId="{9FFB24D2-09F9-F249-9539-5C0F571DC316}">
      <dgm:prSet/>
      <dgm:spPr/>
      <dgm:t>
        <a:bodyPr/>
        <a:lstStyle/>
        <a:p>
          <a:endParaRPr lang="en-US"/>
        </a:p>
      </dgm:t>
    </dgm:pt>
    <dgm:pt modelId="{D8BB47A3-EBFC-874B-A28A-041D1B2F54B0}" type="sibTrans" cxnId="{9FFB24D2-09F9-F249-9539-5C0F571DC316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E081F572-7A15-8445-B0D5-1AD2C31419E4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SMEs</a:t>
          </a:r>
          <a:endParaRPr lang="en-US" dirty="0">
            <a:solidFill>
              <a:srgbClr val="000000"/>
            </a:solidFill>
          </a:endParaRPr>
        </a:p>
      </dgm:t>
    </dgm:pt>
    <dgm:pt modelId="{1F8CDC59-D443-874D-904D-67A35E609DFA}" type="parTrans" cxnId="{4D5CE8D8-4977-C341-A39D-066329044064}">
      <dgm:prSet/>
      <dgm:spPr/>
      <dgm:t>
        <a:bodyPr/>
        <a:lstStyle/>
        <a:p>
          <a:endParaRPr lang="en-US"/>
        </a:p>
      </dgm:t>
    </dgm:pt>
    <dgm:pt modelId="{5BAEF179-7CB7-EA40-9EFD-3576C0705AAF}" type="sibTrans" cxnId="{4D5CE8D8-4977-C341-A39D-066329044064}">
      <dgm:prSet/>
      <dgm:spPr/>
      <dgm:t>
        <a:bodyPr/>
        <a:lstStyle/>
        <a:p>
          <a:endParaRPr lang="en-US"/>
        </a:p>
      </dgm:t>
    </dgm:pt>
    <dgm:pt modelId="{8D8B2CE5-E5E5-144F-8777-0E16CA125DC9}">
      <dgm:prSet phldrT="[Text]" custT="1"/>
      <dgm:spPr/>
      <dgm:t>
        <a:bodyPr/>
        <a:lstStyle/>
        <a:p>
          <a:r>
            <a:rPr lang="en-US" sz="2400" dirty="0" smtClean="0">
              <a:solidFill>
                <a:srgbClr val="000000"/>
              </a:solidFill>
            </a:rPr>
            <a:t>Government</a:t>
          </a:r>
          <a:endParaRPr lang="en-US" sz="1800" dirty="0">
            <a:solidFill>
              <a:srgbClr val="000000"/>
            </a:solidFill>
          </a:endParaRPr>
        </a:p>
      </dgm:t>
    </dgm:pt>
    <dgm:pt modelId="{51729826-C8C0-9841-B880-4F1E9E45FBFE}" type="parTrans" cxnId="{820C9368-A3A2-A049-9A36-90BBCE6F0B16}">
      <dgm:prSet/>
      <dgm:spPr/>
      <dgm:t>
        <a:bodyPr/>
        <a:lstStyle/>
        <a:p>
          <a:endParaRPr lang="en-US"/>
        </a:p>
      </dgm:t>
    </dgm:pt>
    <dgm:pt modelId="{BD59EB0F-B649-9C48-8D2D-FAFA6E345035}" type="sibTrans" cxnId="{820C9368-A3A2-A049-9A36-90BBCE6F0B16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4C405997-8B4D-DE4D-BFA3-5F11E33563D3}" type="pres">
      <dgm:prSet presAssocID="{9484B8AF-F975-6E4E-8E43-7060131600E3}" presName="linearFlow" presStyleCnt="0">
        <dgm:presLayoutVars>
          <dgm:resizeHandles val="exact"/>
        </dgm:presLayoutVars>
      </dgm:prSet>
      <dgm:spPr/>
    </dgm:pt>
    <dgm:pt modelId="{B6A2AC53-5BBD-544F-8333-555CE4A9C67F}" type="pres">
      <dgm:prSet presAssocID="{78038AC3-4742-A144-9312-3999519621A3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BA28B-E187-6D41-87E5-C662283DE5DD}" type="pres">
      <dgm:prSet presAssocID="{ED897E00-982B-8E4C-BFD8-684D2688D89E}" presName="sibTrans" presStyleLbl="sibTrans2D1" presStyleIdx="0" presStyleCnt="4"/>
      <dgm:spPr/>
      <dgm:t>
        <a:bodyPr/>
        <a:lstStyle/>
        <a:p>
          <a:endParaRPr lang="en-US"/>
        </a:p>
      </dgm:t>
    </dgm:pt>
    <dgm:pt modelId="{DFB6C605-BAD9-8D4D-A888-18B6092CCA88}" type="pres">
      <dgm:prSet presAssocID="{ED897E00-982B-8E4C-BFD8-684D2688D89E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2026986-AB86-5540-B96E-6070C199E6D3}" type="pres">
      <dgm:prSet presAssocID="{8D8B2CE5-E5E5-144F-8777-0E16CA125DC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B1E94-6CB2-2849-B31B-C433CA03CB29}" type="pres">
      <dgm:prSet presAssocID="{BD59EB0F-B649-9C48-8D2D-FAFA6E345035}" presName="sibTrans" presStyleLbl="sibTrans2D1" presStyleIdx="1" presStyleCnt="4"/>
      <dgm:spPr/>
      <dgm:t>
        <a:bodyPr/>
        <a:lstStyle/>
        <a:p>
          <a:endParaRPr lang="en-US"/>
        </a:p>
      </dgm:t>
    </dgm:pt>
    <dgm:pt modelId="{63B80038-9002-894C-9C28-F06EE0CC8763}" type="pres">
      <dgm:prSet presAssocID="{BD59EB0F-B649-9C48-8D2D-FAFA6E34503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BC33F6A3-EBA8-C548-B4B0-8BA8E81D7737}" type="pres">
      <dgm:prSet presAssocID="{B8EE5899-CB81-D947-A1FB-FDCB9D7DBD0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8A86C1-F349-FD40-AAFD-2B0060B0E390}" type="pres">
      <dgm:prSet presAssocID="{EE623716-D457-EE43-9C1B-065087A906FB}" presName="sibTrans" presStyleLbl="sibTrans2D1" presStyleIdx="2" presStyleCnt="4"/>
      <dgm:spPr/>
      <dgm:t>
        <a:bodyPr/>
        <a:lstStyle/>
        <a:p>
          <a:endParaRPr lang="en-US"/>
        </a:p>
      </dgm:t>
    </dgm:pt>
    <dgm:pt modelId="{2CF98E20-2904-7B48-8AC0-204B14281ED7}" type="pres">
      <dgm:prSet presAssocID="{EE623716-D457-EE43-9C1B-065087A906FB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1A97D28-49FF-C047-BCE9-00CBFE9AD62A}" type="pres">
      <dgm:prSet presAssocID="{892CD594-9EE7-C544-A0AC-E01AA7C6A94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3312F-B9CE-2C45-B138-2DDC8EAB82BF}" type="pres">
      <dgm:prSet presAssocID="{D8BB47A3-EBFC-874B-A28A-041D1B2F54B0}" presName="sibTrans" presStyleLbl="sibTrans2D1" presStyleIdx="3" presStyleCnt="4"/>
      <dgm:spPr/>
      <dgm:t>
        <a:bodyPr/>
        <a:lstStyle/>
        <a:p>
          <a:endParaRPr lang="en-US"/>
        </a:p>
      </dgm:t>
    </dgm:pt>
    <dgm:pt modelId="{76075262-DCC9-514E-A34C-19D028BE7E98}" type="pres">
      <dgm:prSet presAssocID="{D8BB47A3-EBFC-874B-A28A-041D1B2F54B0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14624D7C-C1B3-084E-A734-3863C5A021B1}" type="pres">
      <dgm:prSet presAssocID="{E081F572-7A15-8445-B0D5-1AD2C31419E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20EC94-4D26-4C4E-B39B-1E88D496A1D3}" type="presOf" srcId="{9484B8AF-F975-6E4E-8E43-7060131600E3}" destId="{4C405997-8B4D-DE4D-BFA3-5F11E33563D3}" srcOrd="0" destOrd="0" presId="urn:microsoft.com/office/officeart/2005/8/layout/process2"/>
    <dgm:cxn modelId="{9F3F4C0C-933F-2143-8F69-A1F718057CEC}" type="presOf" srcId="{ED897E00-982B-8E4C-BFD8-684D2688D89E}" destId="{4F0BA28B-E187-6D41-87E5-C662283DE5DD}" srcOrd="0" destOrd="0" presId="urn:microsoft.com/office/officeart/2005/8/layout/process2"/>
    <dgm:cxn modelId="{00705978-A3D9-E14C-BD51-18F53964E5AB}" srcId="{9484B8AF-F975-6E4E-8E43-7060131600E3}" destId="{78038AC3-4742-A144-9312-3999519621A3}" srcOrd="0" destOrd="0" parTransId="{ECB6B049-363C-4049-93F7-22710E300330}" sibTransId="{ED897E00-982B-8E4C-BFD8-684D2688D89E}"/>
    <dgm:cxn modelId="{586FCFCC-4B34-2F4D-9529-043774858CB3}" type="presOf" srcId="{ED897E00-982B-8E4C-BFD8-684D2688D89E}" destId="{DFB6C605-BAD9-8D4D-A888-18B6092CCA88}" srcOrd="1" destOrd="0" presId="urn:microsoft.com/office/officeart/2005/8/layout/process2"/>
    <dgm:cxn modelId="{AA8BFF49-A0AB-5D42-862B-5EBFA6EA750C}" type="presOf" srcId="{892CD594-9EE7-C544-A0AC-E01AA7C6A94E}" destId="{51A97D28-49FF-C047-BCE9-00CBFE9AD62A}" srcOrd="0" destOrd="0" presId="urn:microsoft.com/office/officeart/2005/8/layout/process2"/>
    <dgm:cxn modelId="{A8555E00-DDEF-9340-9B21-916D4CDC69E0}" type="presOf" srcId="{BD59EB0F-B649-9C48-8D2D-FAFA6E345035}" destId="{63B80038-9002-894C-9C28-F06EE0CC8763}" srcOrd="1" destOrd="0" presId="urn:microsoft.com/office/officeart/2005/8/layout/process2"/>
    <dgm:cxn modelId="{6A0AC538-D499-7C4F-9A42-640E332E502F}" type="presOf" srcId="{EE623716-D457-EE43-9C1B-065087A906FB}" destId="{D58A86C1-F349-FD40-AAFD-2B0060B0E390}" srcOrd="0" destOrd="0" presId="urn:microsoft.com/office/officeart/2005/8/layout/process2"/>
    <dgm:cxn modelId="{4D5CE8D8-4977-C341-A39D-066329044064}" srcId="{9484B8AF-F975-6E4E-8E43-7060131600E3}" destId="{E081F572-7A15-8445-B0D5-1AD2C31419E4}" srcOrd="4" destOrd="0" parTransId="{1F8CDC59-D443-874D-904D-67A35E609DFA}" sibTransId="{5BAEF179-7CB7-EA40-9EFD-3576C0705AAF}"/>
    <dgm:cxn modelId="{820C9368-A3A2-A049-9A36-90BBCE6F0B16}" srcId="{9484B8AF-F975-6E4E-8E43-7060131600E3}" destId="{8D8B2CE5-E5E5-144F-8777-0E16CA125DC9}" srcOrd="1" destOrd="0" parTransId="{51729826-C8C0-9841-B880-4F1E9E45FBFE}" sibTransId="{BD59EB0F-B649-9C48-8D2D-FAFA6E345035}"/>
    <dgm:cxn modelId="{4E10C345-7D1C-924D-9228-07154F158B61}" type="presOf" srcId="{8D8B2CE5-E5E5-144F-8777-0E16CA125DC9}" destId="{92026986-AB86-5540-B96E-6070C199E6D3}" srcOrd="0" destOrd="0" presId="urn:microsoft.com/office/officeart/2005/8/layout/process2"/>
    <dgm:cxn modelId="{A67F0858-4F91-2043-AB27-248B86556BD4}" type="presOf" srcId="{E081F572-7A15-8445-B0D5-1AD2C31419E4}" destId="{14624D7C-C1B3-084E-A734-3863C5A021B1}" srcOrd="0" destOrd="0" presId="urn:microsoft.com/office/officeart/2005/8/layout/process2"/>
    <dgm:cxn modelId="{0CF75550-41E6-4948-B390-1A2237320276}" srcId="{9484B8AF-F975-6E4E-8E43-7060131600E3}" destId="{B8EE5899-CB81-D947-A1FB-FDCB9D7DBD0A}" srcOrd="2" destOrd="0" parTransId="{1853C383-D6B1-D247-968C-8B676CE5ECA3}" sibTransId="{EE623716-D457-EE43-9C1B-065087A906FB}"/>
    <dgm:cxn modelId="{06DCCACA-09E6-ED43-90AB-DDE77F23A4AB}" type="presOf" srcId="{D8BB47A3-EBFC-874B-A28A-041D1B2F54B0}" destId="{76075262-DCC9-514E-A34C-19D028BE7E98}" srcOrd="1" destOrd="0" presId="urn:microsoft.com/office/officeart/2005/8/layout/process2"/>
    <dgm:cxn modelId="{90B6F302-3029-A545-BDBA-69483CA5FEF5}" type="presOf" srcId="{78038AC3-4742-A144-9312-3999519621A3}" destId="{B6A2AC53-5BBD-544F-8333-555CE4A9C67F}" srcOrd="0" destOrd="0" presId="urn:microsoft.com/office/officeart/2005/8/layout/process2"/>
    <dgm:cxn modelId="{B9507768-9C9B-1741-AC34-622E5EFFB0D9}" type="presOf" srcId="{B8EE5899-CB81-D947-A1FB-FDCB9D7DBD0A}" destId="{BC33F6A3-EBA8-C548-B4B0-8BA8E81D7737}" srcOrd="0" destOrd="0" presId="urn:microsoft.com/office/officeart/2005/8/layout/process2"/>
    <dgm:cxn modelId="{4F7144B8-C7ED-6D47-A265-F01DC5B3DE12}" type="presOf" srcId="{BD59EB0F-B649-9C48-8D2D-FAFA6E345035}" destId="{E35B1E94-6CB2-2849-B31B-C433CA03CB29}" srcOrd="0" destOrd="0" presId="urn:microsoft.com/office/officeart/2005/8/layout/process2"/>
    <dgm:cxn modelId="{6EBF47D4-7874-F048-99BE-8EFA987551BF}" type="presOf" srcId="{EE623716-D457-EE43-9C1B-065087A906FB}" destId="{2CF98E20-2904-7B48-8AC0-204B14281ED7}" srcOrd="1" destOrd="0" presId="urn:microsoft.com/office/officeart/2005/8/layout/process2"/>
    <dgm:cxn modelId="{B8DD94C2-9200-634A-88FD-BFAC4E0CDB3F}" type="presOf" srcId="{D8BB47A3-EBFC-874B-A28A-041D1B2F54B0}" destId="{9333312F-B9CE-2C45-B138-2DDC8EAB82BF}" srcOrd="0" destOrd="0" presId="urn:microsoft.com/office/officeart/2005/8/layout/process2"/>
    <dgm:cxn modelId="{9FFB24D2-09F9-F249-9539-5C0F571DC316}" srcId="{9484B8AF-F975-6E4E-8E43-7060131600E3}" destId="{892CD594-9EE7-C544-A0AC-E01AA7C6A94E}" srcOrd="3" destOrd="0" parTransId="{DEE9B191-D3DA-C141-B004-62052754A436}" sibTransId="{D8BB47A3-EBFC-874B-A28A-041D1B2F54B0}"/>
    <dgm:cxn modelId="{6AF367FC-A712-ED49-AD86-725F9860C306}" type="presParOf" srcId="{4C405997-8B4D-DE4D-BFA3-5F11E33563D3}" destId="{B6A2AC53-5BBD-544F-8333-555CE4A9C67F}" srcOrd="0" destOrd="0" presId="urn:microsoft.com/office/officeart/2005/8/layout/process2"/>
    <dgm:cxn modelId="{182511F9-8B91-124D-981F-5B22042D7E23}" type="presParOf" srcId="{4C405997-8B4D-DE4D-BFA3-5F11E33563D3}" destId="{4F0BA28B-E187-6D41-87E5-C662283DE5DD}" srcOrd="1" destOrd="0" presId="urn:microsoft.com/office/officeart/2005/8/layout/process2"/>
    <dgm:cxn modelId="{FD3CDBF6-6D30-3E49-A087-82ED4103E8C2}" type="presParOf" srcId="{4F0BA28B-E187-6D41-87E5-C662283DE5DD}" destId="{DFB6C605-BAD9-8D4D-A888-18B6092CCA88}" srcOrd="0" destOrd="0" presId="urn:microsoft.com/office/officeart/2005/8/layout/process2"/>
    <dgm:cxn modelId="{3B082149-037A-514E-8CFB-99CF35885E17}" type="presParOf" srcId="{4C405997-8B4D-DE4D-BFA3-5F11E33563D3}" destId="{92026986-AB86-5540-B96E-6070C199E6D3}" srcOrd="2" destOrd="0" presId="urn:microsoft.com/office/officeart/2005/8/layout/process2"/>
    <dgm:cxn modelId="{05122CE7-FF27-B945-BE66-B602149BC22C}" type="presParOf" srcId="{4C405997-8B4D-DE4D-BFA3-5F11E33563D3}" destId="{E35B1E94-6CB2-2849-B31B-C433CA03CB29}" srcOrd="3" destOrd="0" presId="urn:microsoft.com/office/officeart/2005/8/layout/process2"/>
    <dgm:cxn modelId="{DA2C4C93-248E-6746-99CE-2C7452A65FA4}" type="presParOf" srcId="{E35B1E94-6CB2-2849-B31B-C433CA03CB29}" destId="{63B80038-9002-894C-9C28-F06EE0CC8763}" srcOrd="0" destOrd="0" presId="urn:microsoft.com/office/officeart/2005/8/layout/process2"/>
    <dgm:cxn modelId="{FBF3E0B6-2C90-3D41-B729-1C8CEE0A0501}" type="presParOf" srcId="{4C405997-8B4D-DE4D-BFA3-5F11E33563D3}" destId="{BC33F6A3-EBA8-C548-B4B0-8BA8E81D7737}" srcOrd="4" destOrd="0" presId="urn:microsoft.com/office/officeart/2005/8/layout/process2"/>
    <dgm:cxn modelId="{26B29995-C435-524C-878A-4A6144ECA952}" type="presParOf" srcId="{4C405997-8B4D-DE4D-BFA3-5F11E33563D3}" destId="{D58A86C1-F349-FD40-AAFD-2B0060B0E390}" srcOrd="5" destOrd="0" presId="urn:microsoft.com/office/officeart/2005/8/layout/process2"/>
    <dgm:cxn modelId="{D0E2E2AD-059D-6842-A98D-39F906AA189B}" type="presParOf" srcId="{D58A86C1-F349-FD40-AAFD-2B0060B0E390}" destId="{2CF98E20-2904-7B48-8AC0-204B14281ED7}" srcOrd="0" destOrd="0" presId="urn:microsoft.com/office/officeart/2005/8/layout/process2"/>
    <dgm:cxn modelId="{F16E24FC-ED6D-6943-A303-2EBEBEB8D77D}" type="presParOf" srcId="{4C405997-8B4D-DE4D-BFA3-5F11E33563D3}" destId="{51A97D28-49FF-C047-BCE9-00CBFE9AD62A}" srcOrd="6" destOrd="0" presId="urn:microsoft.com/office/officeart/2005/8/layout/process2"/>
    <dgm:cxn modelId="{AE221683-9FAB-024F-B351-DB8CE8B98BC2}" type="presParOf" srcId="{4C405997-8B4D-DE4D-BFA3-5F11E33563D3}" destId="{9333312F-B9CE-2C45-B138-2DDC8EAB82BF}" srcOrd="7" destOrd="0" presId="urn:microsoft.com/office/officeart/2005/8/layout/process2"/>
    <dgm:cxn modelId="{F3436D16-024C-0B49-BCED-C1D77F1E3D1B}" type="presParOf" srcId="{9333312F-B9CE-2C45-B138-2DDC8EAB82BF}" destId="{76075262-DCC9-514E-A34C-19D028BE7E98}" srcOrd="0" destOrd="0" presId="urn:microsoft.com/office/officeart/2005/8/layout/process2"/>
    <dgm:cxn modelId="{12E6C866-C302-2F44-B764-5605A5C43E8F}" type="presParOf" srcId="{4C405997-8B4D-DE4D-BFA3-5F11E33563D3}" destId="{14624D7C-C1B3-084E-A734-3863C5A021B1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BA313-626D-4442-900B-5EF29879264F}">
      <dsp:nvSpPr>
        <dsp:cNvPr id="0" name=""/>
        <dsp:cNvSpPr/>
      </dsp:nvSpPr>
      <dsp:spPr>
        <a:xfrm>
          <a:off x="416877" y="1287549"/>
          <a:ext cx="1333850" cy="137618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Pakistan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drain</a:t>
          </a:r>
          <a:endParaRPr lang="en-US" sz="2000" kern="1200" dirty="0"/>
        </a:p>
      </dsp:txBody>
      <dsp:txXfrm>
        <a:off x="612215" y="1489087"/>
        <a:ext cx="943174" cy="973112"/>
      </dsp:txXfrm>
    </dsp:sp>
    <dsp:sp modelId="{04040795-4D6C-7C41-A033-02E664B7E962}">
      <dsp:nvSpPr>
        <dsp:cNvPr id="0" name=""/>
        <dsp:cNvSpPr/>
      </dsp:nvSpPr>
      <dsp:spPr>
        <a:xfrm>
          <a:off x="2212962" y="1270470"/>
          <a:ext cx="1410347" cy="141034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Overseas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gain</a:t>
          </a:r>
          <a:endParaRPr lang="en-US" sz="2000" kern="1200" dirty="0"/>
        </a:p>
      </dsp:txBody>
      <dsp:txXfrm>
        <a:off x="2419503" y="1477011"/>
        <a:ext cx="997265" cy="9972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BA313-626D-4442-900B-5EF29879264F}">
      <dsp:nvSpPr>
        <dsp:cNvPr id="0" name=""/>
        <dsp:cNvSpPr/>
      </dsp:nvSpPr>
      <dsp:spPr>
        <a:xfrm>
          <a:off x="339375" y="1193973"/>
          <a:ext cx="1647031" cy="1563341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Pakistan</a:t>
          </a:r>
          <a:endParaRPr lang="en-US" sz="2000" kern="1200" dirty="0"/>
        </a:p>
      </dsp:txBody>
      <dsp:txXfrm>
        <a:off x="580577" y="1422919"/>
        <a:ext cx="1164627" cy="1105449"/>
      </dsp:txXfrm>
    </dsp:sp>
    <dsp:sp modelId="{04040795-4D6C-7C41-A033-02E664B7E962}">
      <dsp:nvSpPr>
        <dsp:cNvPr id="0" name=""/>
        <dsp:cNvSpPr/>
      </dsp:nvSpPr>
      <dsp:spPr>
        <a:xfrm>
          <a:off x="2091467" y="1270470"/>
          <a:ext cx="1410347" cy="1410347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Overseas</a:t>
          </a:r>
          <a:endParaRPr lang="en-US" sz="2000" kern="1200" dirty="0"/>
        </a:p>
      </dsp:txBody>
      <dsp:txXfrm>
        <a:off x="2298008" y="1477011"/>
        <a:ext cx="997265" cy="9972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5E865-9BFB-DC46-AE78-47C794517D42}">
      <dsp:nvSpPr>
        <dsp:cNvPr id="0" name=""/>
        <dsp:cNvSpPr/>
      </dsp:nvSpPr>
      <dsp:spPr>
        <a:xfrm>
          <a:off x="15574" y="27616"/>
          <a:ext cx="3407568" cy="1363027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workers</a:t>
          </a:r>
          <a:endParaRPr lang="en-US" sz="2900" kern="1200" dirty="0"/>
        </a:p>
      </dsp:txBody>
      <dsp:txXfrm>
        <a:off x="697088" y="27616"/>
        <a:ext cx="2044541" cy="1363027"/>
      </dsp:txXfrm>
    </dsp:sp>
    <dsp:sp modelId="{FA1F478A-FBA8-0747-B23D-A2DC09819B14}">
      <dsp:nvSpPr>
        <dsp:cNvPr id="0" name=""/>
        <dsp:cNvSpPr/>
      </dsp:nvSpPr>
      <dsp:spPr>
        <a:xfrm>
          <a:off x="2966790" y="143473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unskilled work</a:t>
          </a:r>
          <a:endParaRPr lang="en-US" sz="2700" kern="1200" dirty="0"/>
        </a:p>
      </dsp:txBody>
      <dsp:txXfrm>
        <a:off x="3532446" y="143473"/>
        <a:ext cx="1696970" cy="1131312"/>
      </dsp:txXfrm>
    </dsp:sp>
    <dsp:sp modelId="{1C63BE3A-8403-EB45-AC11-35FD4F1F06E0}">
      <dsp:nvSpPr>
        <dsp:cNvPr id="0" name=""/>
        <dsp:cNvSpPr/>
      </dsp:nvSpPr>
      <dsp:spPr>
        <a:xfrm>
          <a:off x="5399112" y="143473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remittances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experience</a:t>
          </a:r>
        </a:p>
      </dsp:txBody>
      <dsp:txXfrm>
        <a:off x="5964768" y="143473"/>
        <a:ext cx="1696970" cy="1131312"/>
      </dsp:txXfrm>
    </dsp:sp>
    <dsp:sp modelId="{24401B5A-3245-404F-AD60-AA0311EA8627}">
      <dsp:nvSpPr>
        <dsp:cNvPr id="0" name=""/>
        <dsp:cNvSpPr/>
      </dsp:nvSpPr>
      <dsp:spPr>
        <a:xfrm>
          <a:off x="2205" y="1581467"/>
          <a:ext cx="3407568" cy="1363027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professionals</a:t>
          </a:r>
          <a:endParaRPr lang="en-US" sz="2900" kern="1200" dirty="0"/>
        </a:p>
      </dsp:txBody>
      <dsp:txXfrm>
        <a:off x="683719" y="1581467"/>
        <a:ext cx="2044541" cy="1363027"/>
      </dsp:txXfrm>
    </dsp:sp>
    <dsp:sp modelId="{C6518A42-BEDC-EB4C-9145-6DA52290E712}">
      <dsp:nvSpPr>
        <dsp:cNvPr id="0" name=""/>
        <dsp:cNvSpPr/>
      </dsp:nvSpPr>
      <dsp:spPr>
        <a:xfrm>
          <a:off x="2966790" y="1697325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skilled work</a:t>
          </a:r>
          <a:endParaRPr lang="en-US" sz="2700" kern="1200" dirty="0"/>
        </a:p>
      </dsp:txBody>
      <dsp:txXfrm>
        <a:off x="3532446" y="1697325"/>
        <a:ext cx="1696970" cy="1131312"/>
      </dsp:txXfrm>
    </dsp:sp>
    <dsp:sp modelId="{704953D0-6CE5-E048-B637-BE7087FE5851}">
      <dsp:nvSpPr>
        <dsp:cNvPr id="0" name=""/>
        <dsp:cNvSpPr/>
      </dsp:nvSpPr>
      <dsp:spPr>
        <a:xfrm>
          <a:off x="5401317" y="1697325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remittances</a:t>
          </a:r>
        </a:p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skills</a:t>
          </a:r>
          <a:endParaRPr lang="en-US" sz="2700" kern="1200" dirty="0"/>
        </a:p>
      </dsp:txBody>
      <dsp:txXfrm>
        <a:off x="5966973" y="1697325"/>
        <a:ext cx="1696970" cy="1131312"/>
      </dsp:txXfrm>
    </dsp:sp>
    <dsp:sp modelId="{CEB2BD5B-44F3-C14E-955D-D2A6D7DA376F}">
      <dsp:nvSpPr>
        <dsp:cNvPr id="0" name=""/>
        <dsp:cNvSpPr/>
      </dsp:nvSpPr>
      <dsp:spPr>
        <a:xfrm>
          <a:off x="2205" y="3135319"/>
          <a:ext cx="3407568" cy="1363027"/>
        </a:xfrm>
        <a:prstGeom prst="chevron">
          <a:avLst/>
        </a:prstGeom>
        <a:solidFill>
          <a:schemeClr val="tx2">
            <a:lumMod val="40000"/>
            <a:lumOff val="6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0" tIns="18415" rIns="0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/>
            <a:t>students</a:t>
          </a:r>
          <a:endParaRPr lang="en-US" sz="2900" kern="1200" dirty="0"/>
        </a:p>
      </dsp:txBody>
      <dsp:txXfrm>
        <a:off x="683719" y="3135319"/>
        <a:ext cx="2044541" cy="1363027"/>
      </dsp:txXfrm>
    </dsp:sp>
    <dsp:sp modelId="{F7407D39-3F71-D548-BA0A-5E2450EF28CB}">
      <dsp:nvSpPr>
        <dsp:cNvPr id="0" name=""/>
        <dsp:cNvSpPr/>
      </dsp:nvSpPr>
      <dsp:spPr>
        <a:xfrm>
          <a:off x="2966790" y="3251176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education</a:t>
          </a:r>
          <a:endParaRPr lang="en-US" sz="2700" kern="1200" dirty="0"/>
        </a:p>
      </dsp:txBody>
      <dsp:txXfrm>
        <a:off x="3532446" y="3251176"/>
        <a:ext cx="1696970" cy="1131312"/>
      </dsp:txXfrm>
    </dsp:sp>
    <dsp:sp modelId="{F00EA1A9-8F99-EB48-8686-9E79C8E172A0}">
      <dsp:nvSpPr>
        <dsp:cNvPr id="0" name=""/>
        <dsp:cNvSpPr/>
      </dsp:nvSpPr>
      <dsp:spPr>
        <a:xfrm>
          <a:off x="5399112" y="3251176"/>
          <a:ext cx="2828282" cy="11313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skills</a:t>
          </a:r>
          <a:endParaRPr lang="en-US" sz="2700" kern="1200" dirty="0"/>
        </a:p>
      </dsp:txBody>
      <dsp:txXfrm>
        <a:off x="5964768" y="3251176"/>
        <a:ext cx="1696970" cy="11313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2DB282-4075-2642-AE51-A00313201E00}">
      <dsp:nvSpPr>
        <dsp:cNvPr id="0" name=""/>
        <dsp:cNvSpPr/>
      </dsp:nvSpPr>
      <dsp:spPr>
        <a:xfrm>
          <a:off x="1514475" y="0"/>
          <a:ext cx="1009650" cy="1131490"/>
        </a:xfrm>
        <a:prstGeom prst="trapezoid">
          <a:avLst>
            <a:gd name="adj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b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1514475" y="0"/>
        <a:ext cx="1009650" cy="1131490"/>
      </dsp:txXfrm>
    </dsp:sp>
    <dsp:sp modelId="{EC1EDF02-5E86-3947-9348-D7E747772806}">
      <dsp:nvSpPr>
        <dsp:cNvPr id="0" name=""/>
        <dsp:cNvSpPr/>
      </dsp:nvSpPr>
      <dsp:spPr>
        <a:xfrm>
          <a:off x="1009649" y="1131490"/>
          <a:ext cx="2019300" cy="1131490"/>
        </a:xfrm>
        <a:prstGeom prst="trapezoid">
          <a:avLst>
            <a:gd name="adj" fmla="val 446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Students</a:t>
          </a:r>
          <a:endParaRPr lang="en-US" sz="2400" kern="1200" dirty="0"/>
        </a:p>
      </dsp:txBody>
      <dsp:txXfrm>
        <a:off x="1363027" y="1131490"/>
        <a:ext cx="1312545" cy="1131490"/>
      </dsp:txXfrm>
    </dsp:sp>
    <dsp:sp modelId="{AA9FC859-99C1-134D-800A-4697E4FA4063}">
      <dsp:nvSpPr>
        <dsp:cNvPr id="0" name=""/>
        <dsp:cNvSpPr/>
      </dsp:nvSpPr>
      <dsp:spPr>
        <a:xfrm>
          <a:off x="504824" y="2262981"/>
          <a:ext cx="3028950" cy="1131490"/>
        </a:xfrm>
        <a:prstGeom prst="trapezoid">
          <a:avLst>
            <a:gd name="adj" fmla="val 446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Professionals</a:t>
          </a:r>
          <a:endParaRPr lang="en-US" sz="2000" kern="1200" dirty="0"/>
        </a:p>
      </dsp:txBody>
      <dsp:txXfrm>
        <a:off x="1034891" y="2262981"/>
        <a:ext cx="1968817" cy="1131490"/>
      </dsp:txXfrm>
    </dsp:sp>
    <dsp:sp modelId="{6E9DDC37-D316-8940-9DCB-43A885FB3489}">
      <dsp:nvSpPr>
        <dsp:cNvPr id="0" name=""/>
        <dsp:cNvSpPr/>
      </dsp:nvSpPr>
      <dsp:spPr>
        <a:xfrm>
          <a:off x="0" y="3394472"/>
          <a:ext cx="4038600" cy="1131490"/>
        </a:xfrm>
        <a:prstGeom prst="trapezoid">
          <a:avLst>
            <a:gd name="adj" fmla="val 44616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Workers</a:t>
          </a:r>
          <a:endParaRPr lang="en-US" sz="2000" kern="1200" dirty="0"/>
        </a:p>
      </dsp:txBody>
      <dsp:txXfrm>
        <a:off x="706754" y="3394472"/>
        <a:ext cx="2625090" cy="11314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2AC53-5BBD-544F-8333-555CE4A9C67F}">
      <dsp:nvSpPr>
        <dsp:cNvPr id="0" name=""/>
        <dsp:cNvSpPr/>
      </dsp:nvSpPr>
      <dsp:spPr>
        <a:xfrm>
          <a:off x="1013459" y="552"/>
          <a:ext cx="2011681" cy="646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University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032392" y="19485"/>
        <a:ext cx="1973815" cy="608542"/>
      </dsp:txXfrm>
    </dsp:sp>
    <dsp:sp modelId="{4F0BA28B-E187-6D41-87E5-C662283DE5DD}">
      <dsp:nvSpPr>
        <dsp:cNvPr id="0" name=""/>
        <dsp:cNvSpPr/>
      </dsp:nvSpPr>
      <dsp:spPr>
        <a:xfrm rot="5400000">
          <a:off x="1898098" y="663120"/>
          <a:ext cx="242403" cy="29088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1932036" y="687360"/>
        <a:ext cx="174529" cy="169682"/>
      </dsp:txXfrm>
    </dsp:sp>
    <dsp:sp modelId="{92026986-AB86-5540-B96E-6070C199E6D3}">
      <dsp:nvSpPr>
        <dsp:cNvPr id="0" name=""/>
        <dsp:cNvSpPr/>
      </dsp:nvSpPr>
      <dsp:spPr>
        <a:xfrm>
          <a:off x="1013459" y="970164"/>
          <a:ext cx="2011681" cy="646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00"/>
              </a:solidFill>
            </a:rPr>
            <a:t>Government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1032392" y="989097"/>
        <a:ext cx="1973815" cy="608542"/>
      </dsp:txXfrm>
    </dsp:sp>
    <dsp:sp modelId="{E35B1E94-6CB2-2849-B31B-C433CA03CB29}">
      <dsp:nvSpPr>
        <dsp:cNvPr id="0" name=""/>
        <dsp:cNvSpPr/>
      </dsp:nvSpPr>
      <dsp:spPr>
        <a:xfrm rot="5400000">
          <a:off x="1898098" y="1632733"/>
          <a:ext cx="242403" cy="29088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1932036" y="1656973"/>
        <a:ext cx="174529" cy="169682"/>
      </dsp:txXfrm>
    </dsp:sp>
    <dsp:sp modelId="{BC33F6A3-EBA8-C548-B4B0-8BA8E81D7737}">
      <dsp:nvSpPr>
        <dsp:cNvPr id="0" name=""/>
        <dsp:cNvSpPr/>
      </dsp:nvSpPr>
      <dsp:spPr>
        <a:xfrm>
          <a:off x="1013459" y="1939777"/>
          <a:ext cx="2011681" cy="646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00"/>
              </a:solidFill>
            </a:rPr>
            <a:t>Business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1032392" y="1958710"/>
        <a:ext cx="1973815" cy="608542"/>
      </dsp:txXfrm>
    </dsp:sp>
    <dsp:sp modelId="{D58A86C1-F349-FD40-AAFD-2B0060B0E390}">
      <dsp:nvSpPr>
        <dsp:cNvPr id="0" name=""/>
        <dsp:cNvSpPr/>
      </dsp:nvSpPr>
      <dsp:spPr>
        <a:xfrm rot="5400000">
          <a:off x="1898098" y="2602345"/>
          <a:ext cx="242403" cy="29088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1932036" y="2626585"/>
        <a:ext cx="174529" cy="169682"/>
      </dsp:txXfrm>
    </dsp:sp>
    <dsp:sp modelId="{51A97D28-49FF-C047-BCE9-00CBFE9AD62A}">
      <dsp:nvSpPr>
        <dsp:cNvPr id="0" name=""/>
        <dsp:cNvSpPr/>
      </dsp:nvSpPr>
      <dsp:spPr>
        <a:xfrm>
          <a:off x="1013459" y="2909389"/>
          <a:ext cx="2011681" cy="646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Entrepreneurship</a:t>
          </a:r>
          <a:endParaRPr lang="en-US" sz="1800" kern="1200" dirty="0">
            <a:solidFill>
              <a:srgbClr val="000000"/>
            </a:solidFill>
          </a:endParaRPr>
        </a:p>
      </dsp:txBody>
      <dsp:txXfrm>
        <a:off x="1032392" y="2928322"/>
        <a:ext cx="1973815" cy="608542"/>
      </dsp:txXfrm>
    </dsp:sp>
    <dsp:sp modelId="{9333312F-B9CE-2C45-B138-2DDC8EAB82BF}">
      <dsp:nvSpPr>
        <dsp:cNvPr id="0" name=""/>
        <dsp:cNvSpPr/>
      </dsp:nvSpPr>
      <dsp:spPr>
        <a:xfrm rot="5400000">
          <a:off x="1898098" y="3571958"/>
          <a:ext cx="242403" cy="290883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-5400000">
        <a:off x="1932036" y="3596198"/>
        <a:ext cx="174529" cy="169682"/>
      </dsp:txXfrm>
    </dsp:sp>
    <dsp:sp modelId="{14624D7C-C1B3-084E-A734-3863C5A021B1}">
      <dsp:nvSpPr>
        <dsp:cNvPr id="0" name=""/>
        <dsp:cNvSpPr/>
      </dsp:nvSpPr>
      <dsp:spPr>
        <a:xfrm>
          <a:off x="1013459" y="3879002"/>
          <a:ext cx="2011681" cy="6464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solidFill>
                <a:srgbClr val="000000"/>
              </a:solidFill>
            </a:rPr>
            <a:t>SMEs</a:t>
          </a:r>
          <a:endParaRPr lang="en-US" sz="2800" kern="1200" dirty="0">
            <a:solidFill>
              <a:srgbClr val="000000"/>
            </a:solidFill>
          </a:endParaRPr>
        </a:p>
      </dsp:txBody>
      <dsp:txXfrm>
        <a:off x="1032392" y="3897935"/>
        <a:ext cx="1973815" cy="608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4263-0DC8-604B-940D-18B2D226FC79}" type="datetimeFigureOut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C82E-C559-2C41-A08D-F8E4BF64B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70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4263-0DC8-604B-940D-18B2D226FC79}" type="datetimeFigureOut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C82E-C559-2C41-A08D-F8E4BF64B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6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4263-0DC8-604B-940D-18B2D226FC79}" type="datetimeFigureOut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C82E-C559-2C41-A08D-F8E4BF64B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14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4263-0DC8-604B-940D-18B2D226FC79}" type="datetimeFigureOut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C82E-C559-2C41-A08D-F8E4BF64B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7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4263-0DC8-604B-940D-18B2D226FC79}" type="datetimeFigureOut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C82E-C559-2C41-A08D-F8E4BF64B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73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4263-0DC8-604B-940D-18B2D226FC79}" type="datetimeFigureOut">
              <a:rPr lang="en-US" smtClean="0"/>
              <a:t>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C82E-C559-2C41-A08D-F8E4BF64B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6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4263-0DC8-604B-940D-18B2D226FC79}" type="datetimeFigureOut">
              <a:rPr lang="en-US" smtClean="0"/>
              <a:t>2/19/16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C82E-C559-2C41-A08D-F8E4BF64B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0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4263-0DC8-604B-940D-18B2D226FC79}" type="datetimeFigureOut">
              <a:rPr lang="en-US" smtClean="0"/>
              <a:t>2/19/16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C82E-C559-2C41-A08D-F8E4BF64B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9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4263-0DC8-604B-940D-18B2D226FC79}" type="datetimeFigureOut">
              <a:rPr lang="en-US" smtClean="0"/>
              <a:t>2/19/16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C82E-C559-2C41-A08D-F8E4BF64B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6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4263-0DC8-604B-940D-18B2D226FC79}" type="datetimeFigureOut">
              <a:rPr lang="en-US" smtClean="0"/>
              <a:t>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C82E-C559-2C41-A08D-F8E4BF64B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1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D4263-0DC8-604B-940D-18B2D226FC79}" type="datetimeFigureOut">
              <a:rPr lang="en-US" smtClean="0"/>
              <a:t>2/19/16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8C82E-C559-2C41-A08D-F8E4BF64B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5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D4263-0DC8-604B-940D-18B2D226FC79}" type="datetimeFigureOut">
              <a:rPr lang="en-US" smtClean="0"/>
              <a:t>2/19/16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8C82E-C559-2C41-A08D-F8E4BF64B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5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diagramData" Target="../diagrams/data5.xml"/><Relationship Id="rId8" Type="http://schemas.openxmlformats.org/officeDocument/2006/relationships/diagramLayout" Target="../diagrams/layout5.xml"/><Relationship Id="rId9" Type="http://schemas.openxmlformats.org/officeDocument/2006/relationships/diagramQuickStyle" Target="../diagrams/quickStyle5.xml"/><Relationship Id="rId10" Type="http://schemas.openxmlformats.org/officeDocument/2006/relationships/diagramColors" Target="../diagrams/colors5.xml"/><Relationship Id="rId11" Type="http://schemas.microsoft.com/office/2007/relationships/diagramDrawing" Target="../diagrams/drawing5.xml"/><Relationship Id="rId1" Type="http://schemas.openxmlformats.org/officeDocument/2006/relationships/slideLayout" Target="../slideLayouts/slideLayout4.xml"/><Relationship Id="rId2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/>
          <a:lstStyle/>
          <a:p>
            <a:r>
              <a:rPr lang="en-US" dirty="0" smtClean="0"/>
              <a:t>Diaspora &amp; Development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Khalil </a:t>
            </a:r>
            <a:r>
              <a:rPr lang="en-US" dirty="0" smtClean="0">
                <a:solidFill>
                  <a:srgbClr val="000000"/>
                </a:solidFill>
              </a:rPr>
              <a:t>Hamdani</a:t>
            </a:r>
          </a:p>
          <a:p>
            <a:r>
              <a:rPr lang="en-US" sz="2400" dirty="0">
                <a:solidFill>
                  <a:srgbClr val="000000"/>
                </a:solidFill>
              </a:rPr>
              <a:t>Visiting Professor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Graduate Institute of Development Studies Lahore School of Economics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16 February 2016</a:t>
            </a: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451" y="732087"/>
            <a:ext cx="2721811" cy="184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119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Diaspora &amp; Development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454905"/>
            <a:ext cx="4040188" cy="639762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 smtClean="0"/>
              <a:t>Brain Drain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441537"/>
            <a:ext cx="4041775" cy="639762"/>
          </a:xfrm>
        </p:spPr>
        <p:txBody>
          <a:bodyPr anchor="t">
            <a:normAutofit/>
          </a:bodyPr>
          <a:lstStyle/>
          <a:p>
            <a:pPr algn="ctr"/>
            <a:r>
              <a:rPr lang="en-US" sz="3200" dirty="0" smtClean="0"/>
              <a:t>Brain Circulation</a:t>
            </a:r>
            <a:endParaRPr lang="en-US" sz="3200" dirty="0"/>
          </a:p>
        </p:txBody>
      </p:sp>
      <p:graphicFrame>
        <p:nvGraphicFramePr>
          <p:cNvPr id="9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815421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87417019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66120" y="5160244"/>
            <a:ext cx="367650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Diaspora </a:t>
            </a:r>
            <a:r>
              <a:rPr lang="en-US" sz="2800" dirty="0" smtClean="0">
                <a:solidFill>
                  <a:srgbClr val="FF0000"/>
                </a:solidFill>
              </a:rPr>
              <a:t>engagement</a:t>
            </a:r>
          </a:p>
          <a:p>
            <a:pPr algn="ctr"/>
            <a:r>
              <a:rPr lang="en-US" sz="2800" dirty="0">
                <a:solidFill>
                  <a:srgbClr val="FF0000"/>
                </a:solidFill>
              </a:rPr>
              <a:t>v</a:t>
            </a:r>
            <a:r>
              <a:rPr lang="en-US" sz="2800" dirty="0" smtClean="0">
                <a:solidFill>
                  <a:srgbClr val="FF0000"/>
                </a:solidFill>
              </a:rPr>
              <a:t>ia knowledge corridors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2072108" y="3985483"/>
            <a:ext cx="764513" cy="484632"/>
          </a:xfrm>
          <a:prstGeom prst="rightArrow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868738" y="4347675"/>
            <a:ext cx="1617578" cy="531796"/>
          </a:xfrm>
          <a:prstGeom prst="ellipse">
            <a:avLst/>
          </a:prstGeom>
          <a:noFill/>
          <a:ln w="571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8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Pakistan    </a:t>
            </a:r>
            <a:r>
              <a:rPr lang="en-US" dirty="0" smtClean="0"/>
              <a:t>Overseas     </a:t>
            </a:r>
            <a:r>
              <a:rPr lang="en-US" dirty="0" smtClean="0"/>
              <a:t>Pakistan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79467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Up Arrow 8"/>
          <p:cNvSpPr/>
          <p:nvPr/>
        </p:nvSpPr>
        <p:spPr>
          <a:xfrm>
            <a:off x="4411576" y="4264526"/>
            <a:ext cx="832211" cy="855579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nector 9"/>
          <p:cNvSpPr/>
          <p:nvPr/>
        </p:nvSpPr>
        <p:spPr>
          <a:xfrm>
            <a:off x="6563896" y="3850105"/>
            <a:ext cx="1417053" cy="1938421"/>
          </a:xfrm>
          <a:prstGeom prst="flowChartConnector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07252" y="5898907"/>
            <a:ext cx="37669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knowledge spillovers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2" name="Up-Down Arrow 11"/>
          <p:cNvSpPr/>
          <p:nvPr/>
        </p:nvSpPr>
        <p:spPr>
          <a:xfrm>
            <a:off x="4491789" y="2713800"/>
            <a:ext cx="645054" cy="909053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456947" y="2245903"/>
            <a:ext cx="1649664" cy="695149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307252" y="2554905"/>
            <a:ext cx="1411392" cy="531657"/>
          </a:xfrm>
          <a:prstGeom prst="ellipse">
            <a:avLst/>
          </a:prstGeom>
          <a:noFill/>
          <a:ln w="571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11992" y="4105570"/>
            <a:ext cx="1569080" cy="1284835"/>
          </a:xfrm>
          <a:prstGeom prst="ellipse">
            <a:avLst/>
          </a:prstGeom>
          <a:noFill/>
          <a:ln w="57150" cmpd="sng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545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corridors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2870085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Content Placeholder 1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5430147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3" name="Straight Arrow Connector 22"/>
          <p:cNvCxnSpPr/>
          <p:nvPr/>
        </p:nvCxnSpPr>
        <p:spPr>
          <a:xfrm>
            <a:off x="3997158" y="4358105"/>
            <a:ext cx="1617579" cy="12031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997158" y="4358105"/>
            <a:ext cx="1617579" cy="307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3997158" y="3863474"/>
            <a:ext cx="1617579" cy="4946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3997158" y="3061368"/>
            <a:ext cx="1617579" cy="1296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3997158" y="2045368"/>
            <a:ext cx="1617579" cy="2312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4495800" y="5788526"/>
            <a:ext cx="1118937" cy="9357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4495800" y="4879474"/>
            <a:ext cx="1118937" cy="909052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475789" y="3181684"/>
            <a:ext cx="521369" cy="10427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3838" y="1417758"/>
            <a:ext cx="166003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Diaspora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997158" y="1420557"/>
            <a:ext cx="158408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Pakistan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2322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remittances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878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Remittances are driven by social and cultural ties (family, community, country)</a:t>
            </a:r>
          </a:p>
          <a:p>
            <a:r>
              <a:rPr lang="en-US" dirty="0" smtClean="0"/>
              <a:t>Knowledge corridors are driven by professional ties (academic colleagues, business associates, prospects for learning</a:t>
            </a:r>
            <a:r>
              <a:rPr lang="en-US" dirty="0"/>
              <a:t> </a:t>
            </a:r>
            <a:r>
              <a:rPr lang="en-US" dirty="0" smtClean="0"/>
              <a:t>and career advancement)</a:t>
            </a:r>
          </a:p>
          <a:p>
            <a:pPr lvl="1"/>
            <a:r>
              <a:rPr lang="en-US" sz="3000" dirty="0" smtClean="0"/>
              <a:t>Networking</a:t>
            </a:r>
          </a:p>
          <a:p>
            <a:pPr lvl="1"/>
            <a:r>
              <a:rPr lang="en-US" sz="3000" dirty="0" smtClean="0"/>
              <a:t>Mentoring</a:t>
            </a:r>
          </a:p>
          <a:p>
            <a:pPr lvl="1"/>
            <a:r>
              <a:rPr lang="en-US" sz="3000" dirty="0" smtClean="0"/>
              <a:t>Training</a:t>
            </a:r>
          </a:p>
          <a:p>
            <a:pPr lvl="1"/>
            <a:r>
              <a:rPr lang="en-US" sz="3000" dirty="0" smtClean="0"/>
              <a:t>Centers of excellence</a:t>
            </a:r>
          </a:p>
          <a:p>
            <a:pPr lvl="1"/>
            <a:r>
              <a:rPr lang="en-US" sz="3000" dirty="0" smtClean="0"/>
              <a:t>Partnerships</a:t>
            </a:r>
          </a:p>
          <a:p>
            <a:pPr lvl="1"/>
            <a:r>
              <a:rPr lang="en-US" sz="3000" dirty="0" smtClean="0"/>
              <a:t>Joint ventures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596565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Indus Entrepreneurs set up in 1992 by Indian engineers to network, mentor and support Indian entrepreneurs in Silicon Valley. Expanded to 12 countries including Pakistan.</a:t>
            </a:r>
          </a:p>
          <a:p>
            <a:r>
              <a:rPr lang="en-US" dirty="0" smtClean="0"/>
              <a:t>Africa Forum Scotland is a private company that trains and dispatches diaspora for projects in Africa.</a:t>
            </a:r>
          </a:p>
          <a:p>
            <a:r>
              <a:rPr lang="en-US" dirty="0" smtClean="0"/>
              <a:t>TOKTEN </a:t>
            </a:r>
            <a:r>
              <a:rPr lang="en-US" dirty="0"/>
              <a:t>(Transfer of Technology through Expatriate National) Program </a:t>
            </a:r>
            <a:r>
              <a:rPr lang="en-US" dirty="0" smtClean="0"/>
              <a:t>run by </a:t>
            </a:r>
            <a:r>
              <a:rPr lang="en-US" dirty="0" smtClean="0"/>
              <a:t>UN.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15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175</Words>
  <Application>Microsoft Macintosh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Diaspora &amp; Development </vt:lpstr>
      <vt:lpstr>Diaspora &amp; Development</vt:lpstr>
      <vt:lpstr>Pakistan    Overseas     Pakistan</vt:lpstr>
      <vt:lpstr>Knowledge corridors</vt:lpstr>
      <vt:lpstr>Beyond remittances</vt:lpstr>
      <vt:lpstr>Examples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khalil hamdani</dc:creator>
  <cp:lastModifiedBy>khalil hamdani</cp:lastModifiedBy>
  <cp:revision>60</cp:revision>
  <dcterms:created xsi:type="dcterms:W3CDTF">2016-01-28T11:09:24Z</dcterms:created>
  <dcterms:modified xsi:type="dcterms:W3CDTF">2016-02-19T11:33:36Z</dcterms:modified>
</cp:coreProperties>
</file>